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83" r:id="rId2"/>
    <p:sldId id="309" r:id="rId3"/>
    <p:sldId id="314" r:id="rId4"/>
    <p:sldId id="312" r:id="rId5"/>
    <p:sldId id="311" r:id="rId6"/>
    <p:sldId id="315" r:id="rId7"/>
    <p:sldId id="313" r:id="rId8"/>
    <p:sldId id="310" r:id="rId9"/>
    <p:sldId id="316" r:id="rId10"/>
    <p:sldId id="317" r:id="rId11"/>
    <p:sldId id="291" r:id="rId12"/>
    <p:sldId id="296" r:id="rId13"/>
    <p:sldId id="285" r:id="rId14"/>
    <p:sldId id="299" r:id="rId15"/>
    <p:sldId id="289" r:id="rId16"/>
    <p:sldId id="292" r:id="rId17"/>
    <p:sldId id="301" r:id="rId18"/>
    <p:sldId id="293" r:id="rId19"/>
    <p:sldId id="306" r:id="rId20"/>
    <p:sldId id="300" r:id="rId21"/>
    <p:sldId id="302" r:id="rId22"/>
    <p:sldId id="294" r:id="rId23"/>
    <p:sldId id="295" r:id="rId24"/>
    <p:sldId id="305" r:id="rId25"/>
    <p:sldId id="297" r:id="rId26"/>
    <p:sldId id="288" r:id="rId27"/>
    <p:sldId id="308" r:id="rId28"/>
    <p:sldId id="298" r:id="rId29"/>
    <p:sldId id="303" r:id="rId30"/>
    <p:sldId id="307" r:id="rId31"/>
  </p:sldIdLst>
  <p:sldSz cx="12192000" cy="6858000"/>
  <p:notesSz cx="6858000" cy="9144000"/>
  <p:embeddedFontLst>
    <p:embeddedFont>
      <p:font typeface="Bocah" panose="02000600000000000000" pitchFamily="2"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C390"/>
    <a:srgbClr val="E6D49D"/>
    <a:srgbClr val="FEEAAD"/>
    <a:srgbClr val="FFFCF3"/>
    <a:srgbClr val="CDEAFC"/>
    <a:srgbClr val="ECECEC"/>
    <a:srgbClr val="F9F9F9"/>
    <a:srgbClr val="FCFEFE"/>
    <a:srgbClr val="FFFFFF"/>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2" autoAdjust="0"/>
    <p:restoredTop sz="80702" autoAdjust="0"/>
  </p:normalViewPr>
  <p:slideViewPr>
    <p:cSldViewPr snapToGrid="0">
      <p:cViewPr varScale="1">
        <p:scale>
          <a:sx n="86" d="100"/>
          <a:sy n="86" d="100"/>
        </p:scale>
        <p:origin x="408" y="192"/>
      </p:cViewPr>
      <p:guideLst/>
    </p:cSldViewPr>
  </p:slideViewPr>
  <p:notesTextViewPr>
    <p:cViewPr>
      <p:scale>
        <a:sx n="1" d="1"/>
        <a:sy n="1" d="1"/>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40121-2130-4568-908F-DA647C6B8866}" type="datetimeFigureOut">
              <a:rPr lang="en-US" smtClean="0"/>
              <a:t>7/19/21</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EE858-8317-4380-8B6B-1369E93F2E8D}" type="slidenum">
              <a:rPr lang="en-US" smtClean="0"/>
              <a:t>‹#›</a:t>
            </a:fld>
            <a:endParaRPr lang="en-US"/>
          </a:p>
        </p:txBody>
      </p:sp>
    </p:spTree>
    <p:extLst>
      <p:ext uri="{BB962C8B-B14F-4D97-AF65-F5344CB8AC3E}">
        <p14:creationId xmlns:p14="http://schemas.microsoft.com/office/powerpoint/2010/main" val="3198076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C28EE858-8317-4380-8B6B-1369E93F2E8D}" type="slidenum">
              <a:rPr lang="en-US" smtClean="0"/>
              <a:t>1</a:t>
            </a:fld>
            <a:endParaRPr lang="en-US"/>
          </a:p>
        </p:txBody>
      </p:sp>
    </p:spTree>
    <p:extLst>
      <p:ext uri="{BB962C8B-B14F-4D97-AF65-F5344CB8AC3E}">
        <p14:creationId xmlns:p14="http://schemas.microsoft.com/office/powerpoint/2010/main" val="72935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#3</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14</a:t>
            </a:fld>
            <a:endParaRPr lang="en-US"/>
          </a:p>
        </p:txBody>
      </p:sp>
    </p:spTree>
    <p:extLst>
      <p:ext uri="{BB962C8B-B14F-4D97-AF65-F5344CB8AC3E}">
        <p14:creationId xmlns:p14="http://schemas.microsoft.com/office/powerpoint/2010/main" val="314958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#1</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15</a:t>
            </a:fld>
            <a:endParaRPr lang="en-US"/>
          </a:p>
        </p:txBody>
      </p:sp>
    </p:spTree>
    <p:extLst>
      <p:ext uri="{BB962C8B-B14F-4D97-AF65-F5344CB8AC3E}">
        <p14:creationId xmlns:p14="http://schemas.microsoft.com/office/powerpoint/2010/main" val="369419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#1</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16</a:t>
            </a:fld>
            <a:endParaRPr lang="en-US"/>
          </a:p>
        </p:txBody>
      </p:sp>
    </p:spTree>
    <p:extLst>
      <p:ext uri="{BB962C8B-B14F-4D97-AF65-F5344CB8AC3E}">
        <p14:creationId xmlns:p14="http://schemas.microsoft.com/office/powerpoint/2010/main" val="211628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#3</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17</a:t>
            </a:fld>
            <a:endParaRPr lang="en-US"/>
          </a:p>
        </p:txBody>
      </p:sp>
    </p:spTree>
    <p:extLst>
      <p:ext uri="{BB962C8B-B14F-4D97-AF65-F5344CB8AC3E}">
        <p14:creationId xmlns:p14="http://schemas.microsoft.com/office/powerpoint/2010/main" val="1809826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#1</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18</a:t>
            </a:fld>
            <a:endParaRPr lang="en-US"/>
          </a:p>
        </p:txBody>
      </p:sp>
    </p:spTree>
    <p:extLst>
      <p:ext uri="{BB962C8B-B14F-4D97-AF65-F5344CB8AC3E}">
        <p14:creationId xmlns:p14="http://schemas.microsoft.com/office/powerpoint/2010/main" val="3819967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#3</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19</a:t>
            </a:fld>
            <a:endParaRPr lang="en-US"/>
          </a:p>
        </p:txBody>
      </p:sp>
    </p:spTree>
    <p:extLst>
      <p:ext uri="{BB962C8B-B14F-4D97-AF65-F5344CB8AC3E}">
        <p14:creationId xmlns:p14="http://schemas.microsoft.com/office/powerpoint/2010/main" val="700496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#2</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20</a:t>
            </a:fld>
            <a:endParaRPr lang="en-US"/>
          </a:p>
        </p:txBody>
      </p:sp>
    </p:spTree>
    <p:extLst>
      <p:ext uri="{BB962C8B-B14F-4D97-AF65-F5344CB8AC3E}">
        <p14:creationId xmlns:p14="http://schemas.microsoft.com/office/powerpoint/2010/main" val="1935719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#3</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21</a:t>
            </a:fld>
            <a:endParaRPr lang="en-US"/>
          </a:p>
        </p:txBody>
      </p:sp>
    </p:spTree>
    <p:extLst>
      <p:ext uri="{BB962C8B-B14F-4D97-AF65-F5344CB8AC3E}">
        <p14:creationId xmlns:p14="http://schemas.microsoft.com/office/powerpoint/2010/main" val="2735930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#2</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22</a:t>
            </a:fld>
            <a:endParaRPr lang="en-US"/>
          </a:p>
        </p:txBody>
      </p:sp>
    </p:spTree>
    <p:extLst>
      <p:ext uri="{BB962C8B-B14F-4D97-AF65-F5344CB8AC3E}">
        <p14:creationId xmlns:p14="http://schemas.microsoft.com/office/powerpoint/2010/main" val="3371369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#1</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23</a:t>
            </a:fld>
            <a:endParaRPr lang="en-US"/>
          </a:p>
        </p:txBody>
      </p:sp>
    </p:spTree>
    <p:extLst>
      <p:ext uri="{BB962C8B-B14F-4D97-AF65-F5344CB8AC3E}">
        <p14:creationId xmlns:p14="http://schemas.microsoft.com/office/powerpoint/2010/main" val="308214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C28EE858-8317-4380-8B6B-1369E93F2E8D}" type="slidenum">
              <a:rPr lang="en-US" smtClean="0"/>
              <a:t>5</a:t>
            </a:fld>
            <a:endParaRPr lang="en-US"/>
          </a:p>
        </p:txBody>
      </p:sp>
    </p:spTree>
    <p:extLst>
      <p:ext uri="{BB962C8B-B14F-4D97-AF65-F5344CB8AC3E}">
        <p14:creationId xmlns:p14="http://schemas.microsoft.com/office/powerpoint/2010/main" val="3439242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#2</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24</a:t>
            </a:fld>
            <a:endParaRPr lang="en-US"/>
          </a:p>
        </p:txBody>
      </p:sp>
    </p:spTree>
    <p:extLst>
      <p:ext uri="{BB962C8B-B14F-4D97-AF65-F5344CB8AC3E}">
        <p14:creationId xmlns:p14="http://schemas.microsoft.com/office/powerpoint/2010/main" val="20131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#3</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25</a:t>
            </a:fld>
            <a:endParaRPr lang="en-US"/>
          </a:p>
        </p:txBody>
      </p:sp>
    </p:spTree>
    <p:extLst>
      <p:ext uri="{BB962C8B-B14F-4D97-AF65-F5344CB8AC3E}">
        <p14:creationId xmlns:p14="http://schemas.microsoft.com/office/powerpoint/2010/main" val="554408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#1</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26</a:t>
            </a:fld>
            <a:endParaRPr lang="en-US"/>
          </a:p>
        </p:txBody>
      </p:sp>
    </p:spTree>
    <p:extLst>
      <p:ext uri="{BB962C8B-B14F-4D97-AF65-F5344CB8AC3E}">
        <p14:creationId xmlns:p14="http://schemas.microsoft.com/office/powerpoint/2010/main" val="158715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#3</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27</a:t>
            </a:fld>
            <a:endParaRPr lang="en-US"/>
          </a:p>
        </p:txBody>
      </p:sp>
    </p:spTree>
    <p:extLst>
      <p:ext uri="{BB962C8B-B14F-4D97-AF65-F5344CB8AC3E}">
        <p14:creationId xmlns:p14="http://schemas.microsoft.com/office/powerpoint/2010/main" val="1552829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#2</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28</a:t>
            </a:fld>
            <a:endParaRPr lang="en-US"/>
          </a:p>
        </p:txBody>
      </p:sp>
    </p:spTree>
    <p:extLst>
      <p:ext uri="{BB962C8B-B14F-4D97-AF65-F5344CB8AC3E}">
        <p14:creationId xmlns:p14="http://schemas.microsoft.com/office/powerpoint/2010/main" val="3635242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#3</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29</a:t>
            </a:fld>
            <a:endParaRPr lang="en-US"/>
          </a:p>
        </p:txBody>
      </p:sp>
    </p:spTree>
    <p:extLst>
      <p:ext uri="{BB962C8B-B14F-4D97-AF65-F5344CB8AC3E}">
        <p14:creationId xmlns:p14="http://schemas.microsoft.com/office/powerpoint/2010/main" val="514834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#1</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30</a:t>
            </a:fld>
            <a:endParaRPr lang="en-US"/>
          </a:p>
        </p:txBody>
      </p:sp>
    </p:spTree>
    <p:extLst>
      <p:ext uri="{BB962C8B-B14F-4D97-AF65-F5344CB8AC3E}">
        <p14:creationId xmlns:p14="http://schemas.microsoft.com/office/powerpoint/2010/main" val="180975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dirty="0"/>
              <a:t>Idea for a </a:t>
            </a:r>
            <a:r>
              <a:rPr lang="en-US" u="sng" dirty="0"/>
              <a:t>reading game variation</a:t>
            </a:r>
            <a:r>
              <a:rPr lang="en-US" dirty="0"/>
              <a:t>: After the coconuts shuffle, go through each coconut one by one. As you go through each coconut, have the students who think that coconut has the pearl read the word/sentence associated with the coconut together. </a:t>
            </a:r>
          </a:p>
          <a:p>
            <a:pPr marL="171450" indent="-171450">
              <a:buFont typeface="Arial" panose="020B0604020202020204" pitchFamily="34" charset="0"/>
              <a:buChar char="•"/>
            </a:pPr>
            <a:r>
              <a:rPr lang="en-US" dirty="0"/>
              <a:t>Idea for a </a:t>
            </a:r>
            <a:r>
              <a:rPr lang="en-US" u="sng" dirty="0"/>
              <a:t>speaking game variation</a:t>
            </a:r>
            <a:r>
              <a:rPr lang="en-US" dirty="0"/>
              <a:t>: Use pictures instead of words for the reading game variation.</a:t>
            </a:r>
          </a:p>
          <a:p>
            <a:pPr marL="171450" indent="-171450">
              <a:buFont typeface="Arial" panose="020B0604020202020204" pitchFamily="34" charset="0"/>
              <a:buChar char="•"/>
            </a:pPr>
            <a:r>
              <a:rPr lang="en-US" dirty="0"/>
              <a:t>For both of these variations, delete the timer music on the game slides (more details in the “Notes” sections of the slides).</a:t>
            </a:r>
          </a:p>
          <a:p>
            <a:pPr marL="171450" indent="-171450">
              <a:buFont typeface="Arial" panose="020B0604020202020204" pitchFamily="34" charset="0"/>
              <a:buChar char="•"/>
            </a:pPr>
            <a:r>
              <a:rPr lang="en-US" dirty="0"/>
              <a:t>If using a variation of the game, adjust the rules on this slide accordingly (i.e., replace “writing” with “reading” or “saying.”)</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6</a:t>
            </a:fld>
            <a:endParaRPr lang="en-US"/>
          </a:p>
        </p:txBody>
      </p:sp>
    </p:spTree>
    <p:extLst>
      <p:ext uri="{BB962C8B-B14F-4D97-AF65-F5344CB8AC3E}">
        <p14:creationId xmlns:p14="http://schemas.microsoft.com/office/powerpoint/2010/main" val="259356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dirty="0"/>
              <a:t>The color of the pearls indicate how difficult it will be to figure out which coconut has the pearl.</a:t>
            </a:r>
          </a:p>
          <a:p>
            <a:pPr marL="171450" indent="-171450">
              <a:buFont typeface="Arial" panose="020B0604020202020204" pitchFamily="34" charset="0"/>
              <a:buChar char="•"/>
            </a:pPr>
            <a:r>
              <a:rPr lang="en-US" dirty="0"/>
              <a:t>White = Easy</a:t>
            </a:r>
          </a:p>
          <a:p>
            <a:pPr marL="171450" indent="-171450">
              <a:buFont typeface="Arial" panose="020B0604020202020204" pitchFamily="34" charset="0"/>
              <a:buChar char="•"/>
            </a:pPr>
            <a:r>
              <a:rPr lang="en-US" dirty="0"/>
              <a:t>Pink = Intermediate</a:t>
            </a:r>
          </a:p>
          <a:p>
            <a:pPr marL="171450" indent="-171450">
              <a:buFont typeface="Arial" panose="020B0604020202020204" pitchFamily="34" charset="0"/>
              <a:buChar char="•"/>
            </a:pPr>
            <a:r>
              <a:rPr lang="en-US" dirty="0"/>
              <a:t>Gold = Hard</a:t>
            </a:r>
          </a:p>
          <a:p>
            <a:pPr marL="171450" indent="-171450">
              <a:buFont typeface="Arial" panose="020B0604020202020204" pitchFamily="34" charset="0"/>
              <a:buChar char="•"/>
            </a:pPr>
            <a:r>
              <a:rPr lang="en-US" dirty="0"/>
              <a:t>Feel free to adjust the point values as needed.</a:t>
            </a:r>
          </a:p>
        </p:txBody>
      </p:sp>
      <p:sp>
        <p:nvSpPr>
          <p:cNvPr id="4" name="Slide Number Placeholder 3"/>
          <p:cNvSpPr>
            <a:spLocks noGrp="1"/>
          </p:cNvSpPr>
          <p:nvPr>
            <p:ph type="sldNum" sz="quarter" idx="5"/>
          </p:nvPr>
        </p:nvSpPr>
        <p:spPr/>
        <p:txBody>
          <a:bodyPr/>
          <a:lstStyle/>
          <a:p>
            <a:fld id="{C28EE858-8317-4380-8B6B-1369E93F2E8D}" type="slidenum">
              <a:rPr lang="en-US" smtClean="0"/>
              <a:t>8</a:t>
            </a:fld>
            <a:endParaRPr lang="en-US"/>
          </a:p>
        </p:txBody>
      </p:sp>
    </p:spTree>
    <p:extLst>
      <p:ext uri="{BB962C8B-B14F-4D97-AF65-F5344CB8AC3E}">
        <p14:creationId xmlns:p14="http://schemas.microsoft.com/office/powerpoint/2010/main" val="115601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EE858-8317-4380-8B6B-1369E93F2E8D}" type="slidenum">
              <a:rPr lang="en-US" smtClean="0"/>
              <a:t>9</a:t>
            </a:fld>
            <a:endParaRPr lang="en-US"/>
          </a:p>
        </p:txBody>
      </p:sp>
    </p:spTree>
    <p:extLst>
      <p:ext uri="{BB962C8B-B14F-4D97-AF65-F5344CB8AC3E}">
        <p14:creationId xmlns:p14="http://schemas.microsoft.com/office/powerpoint/2010/main" val="238034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#1</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10</a:t>
            </a:fld>
            <a:endParaRPr lang="en-US"/>
          </a:p>
        </p:txBody>
      </p:sp>
    </p:spTree>
    <p:extLst>
      <p:ext uri="{BB962C8B-B14F-4D97-AF65-F5344CB8AC3E}">
        <p14:creationId xmlns:p14="http://schemas.microsoft.com/office/powerpoint/2010/main" val="239274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#2</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11</a:t>
            </a:fld>
            <a:endParaRPr lang="en-US"/>
          </a:p>
        </p:txBody>
      </p:sp>
    </p:spTree>
    <p:extLst>
      <p:ext uri="{BB962C8B-B14F-4D97-AF65-F5344CB8AC3E}">
        <p14:creationId xmlns:p14="http://schemas.microsoft.com/office/powerpoint/2010/main" val="170347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#2</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12</a:t>
            </a:fld>
            <a:endParaRPr lang="en-US"/>
          </a:p>
        </p:txBody>
      </p:sp>
    </p:spTree>
    <p:extLst>
      <p:ext uri="{BB962C8B-B14F-4D97-AF65-F5344CB8AC3E}">
        <p14:creationId xmlns:p14="http://schemas.microsoft.com/office/powerpoint/2010/main" val="354904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dirty="0"/>
              <a:t>TEACHER’S NOTES:</a:t>
            </a:r>
          </a:p>
          <a:p>
            <a:pPr marL="171450" indent="-171450">
              <a:buFont typeface="Arial" panose="020B0604020202020204" pitchFamily="34" charset="0"/>
              <a:buChar char="•"/>
            </a:pPr>
            <a:r>
              <a:rPr lang="en-US" u="sng" dirty="0"/>
              <a:t>Coconut with the pearl</a:t>
            </a:r>
            <a:r>
              <a:rPr lang="en-US" dirty="0"/>
              <a:t>: #3</a:t>
            </a:r>
          </a:p>
          <a:p>
            <a:pPr marL="171450" indent="-171450">
              <a:buFont typeface="Arial" panose="020B0604020202020204" pitchFamily="34" charset="0"/>
              <a:buChar char="•"/>
            </a:pPr>
            <a:r>
              <a:rPr lang="en-US" dirty="0"/>
              <a:t>Click to drop the pearl into the coconut.</a:t>
            </a:r>
          </a:p>
          <a:p>
            <a:pPr marL="171450" indent="-171450">
              <a:buFont typeface="Arial" panose="020B0604020202020204" pitchFamily="34" charset="0"/>
              <a:buChar char="•"/>
            </a:pPr>
            <a:r>
              <a:rPr lang="en-US" dirty="0"/>
              <a:t>Click again to shuffle the coconuts.</a:t>
            </a:r>
          </a:p>
          <a:p>
            <a:pPr marL="171450" indent="-171450">
              <a:buFont typeface="Arial" panose="020B0604020202020204" pitchFamily="34" charset="0"/>
              <a:buChar char="•"/>
            </a:pPr>
            <a:r>
              <a:rPr lang="en-US" dirty="0"/>
              <a:t>Music will start playing. This indicates how long students have to write their answer (~38s). </a:t>
            </a:r>
          </a:p>
          <a:p>
            <a:pPr marL="171450" indent="-171450">
              <a:buFont typeface="Arial" panose="020B0604020202020204" pitchFamily="34" charset="0"/>
              <a:buChar char="•"/>
            </a:pPr>
            <a:r>
              <a:rPr lang="en-US" dirty="0"/>
              <a:t>Once the music stops, time is up. However, feel free to give students more time if needed or delete the music completely by deleting “Timer Music” from the animations panel.</a:t>
            </a:r>
          </a:p>
          <a:p>
            <a:pPr marL="171450" indent="-171450">
              <a:buFont typeface="Arial" panose="020B0604020202020204" pitchFamily="34" charset="0"/>
              <a:buChar char="•"/>
            </a:pPr>
            <a:r>
              <a:rPr lang="en-US" dirty="0"/>
              <a:t>Click to reveal the answer.</a:t>
            </a:r>
          </a:p>
          <a:p>
            <a:pPr marL="171450" indent="-171450">
              <a:buFont typeface="Arial" panose="020B0604020202020204" pitchFamily="34" charset="0"/>
              <a:buChar char="•"/>
            </a:pPr>
            <a:r>
              <a:rPr lang="en-US" dirty="0"/>
              <a:t>Click again to go to the next slide.</a:t>
            </a:r>
          </a:p>
          <a:p>
            <a:pPr marL="171450" indent="-171450">
              <a:buFont typeface="Arial" panose="020B0604020202020204" pitchFamily="34" charset="0"/>
              <a:buChar char="•"/>
            </a:pPr>
            <a:r>
              <a:rPr lang="en-US" b="1" dirty="0"/>
              <a:t>NOTE: </a:t>
            </a:r>
            <a:r>
              <a:rPr lang="en-US" dirty="0"/>
              <a:t>To save space on the signs in order to keep the text big and legible, I have included an extra textbox at the top of the slide. This is especially useful when students need to write a full sentence and the first part of the sentence is the same for each answer. For example, the sentence they are practicing could be, “Where is the (</a:t>
            </a:r>
            <a:r>
              <a:rPr lang="en-US" u="sng" dirty="0"/>
              <a:t>place name</a:t>
            </a:r>
            <a:r>
              <a:rPr lang="en-US" dirty="0"/>
              <a:t>)?” You can type “Where is the…” in the space at the top of the slide and type “bank,” “hospital,” and ”library” for the answers on the three signs. However, feel free to delete that textbox if it’s not needed.</a:t>
            </a:r>
          </a:p>
        </p:txBody>
      </p:sp>
      <p:sp>
        <p:nvSpPr>
          <p:cNvPr id="4" name="슬라이드 번호 개체 틀 3"/>
          <p:cNvSpPr>
            <a:spLocks noGrp="1"/>
          </p:cNvSpPr>
          <p:nvPr>
            <p:ph type="sldNum" sz="quarter" idx="10"/>
          </p:nvPr>
        </p:nvSpPr>
        <p:spPr/>
        <p:txBody>
          <a:bodyPr/>
          <a:lstStyle/>
          <a:p>
            <a:fld id="{C28EE858-8317-4380-8B6B-1369E93F2E8D}" type="slidenum">
              <a:rPr lang="en-US" smtClean="0"/>
              <a:t>13</a:t>
            </a:fld>
            <a:endParaRPr lang="en-US"/>
          </a:p>
        </p:txBody>
      </p:sp>
    </p:spTree>
    <p:extLst>
      <p:ext uri="{BB962C8B-B14F-4D97-AF65-F5344CB8AC3E}">
        <p14:creationId xmlns:p14="http://schemas.microsoft.com/office/powerpoint/2010/main" val="2000565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endParaRPr 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B7794ECC-89E5-4C1A-99C9-9739F75F4437}" type="datetimeFigureOut">
              <a:rPr lang="en-US" smtClean="0"/>
              <a:t>7/19/21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3001775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B7794ECC-89E5-4C1A-99C9-9739F75F4437}" type="datetimeFigureOut">
              <a:rPr lang="en-US" smtClean="0"/>
              <a:t>7/19/21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2051728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B7794ECC-89E5-4C1A-99C9-9739F75F4437}" type="datetimeFigureOut">
              <a:rPr lang="en-US" smtClean="0"/>
              <a:t>7/19/21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141796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B7794ECC-89E5-4C1A-99C9-9739F75F4437}" type="datetimeFigureOut">
              <a:rPr lang="en-US" smtClean="0"/>
              <a:t>7/19/21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79479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endParaRPr 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B7794ECC-89E5-4C1A-99C9-9739F75F4437}" type="datetimeFigureOut">
              <a:rPr lang="en-US" smtClean="0"/>
              <a:t>7/19/21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266490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B7794ECC-89E5-4C1A-99C9-9739F75F4437}" type="datetimeFigureOut">
              <a:rPr lang="en-US" smtClean="0"/>
              <a:t>7/19/21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22364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B7794ECC-89E5-4C1A-99C9-9739F75F4437}" type="datetimeFigureOut">
              <a:rPr lang="en-US" smtClean="0"/>
              <a:t>7/19/21</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396688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B7794ECC-89E5-4C1A-99C9-9739F75F4437}" type="datetimeFigureOut">
              <a:rPr lang="en-US" smtClean="0"/>
              <a:t>7/19/21</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4121849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7794ECC-89E5-4C1A-99C9-9739F75F4437}" type="datetimeFigureOut">
              <a:rPr lang="en-US" smtClean="0"/>
              <a:t>7/19/21</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346742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B7794ECC-89E5-4C1A-99C9-9739F75F4437}" type="datetimeFigureOut">
              <a:rPr lang="en-US" smtClean="0"/>
              <a:t>7/19/21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184770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B7794ECC-89E5-4C1A-99C9-9739F75F4437}" type="datetimeFigureOut">
              <a:rPr lang="en-US" smtClean="0"/>
              <a:t>7/19/21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776EF616-C1F4-420A-987B-0C28599B850E}" type="slidenum">
              <a:rPr lang="en-US" smtClean="0"/>
              <a:t>‹#›</a:t>
            </a:fld>
            <a:endParaRPr lang="en-US"/>
          </a:p>
        </p:txBody>
      </p:sp>
    </p:spTree>
    <p:extLst>
      <p:ext uri="{BB962C8B-B14F-4D97-AF65-F5344CB8AC3E}">
        <p14:creationId xmlns:p14="http://schemas.microsoft.com/office/powerpoint/2010/main" val="410328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94ECC-89E5-4C1A-99C9-9739F75F4437}" type="datetimeFigureOut">
              <a:rPr lang="en-US" smtClean="0"/>
              <a:t>7/19/21</a:t>
            </a:fld>
            <a:endParaRPr 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EF616-C1F4-420A-987B-0C28599B850E}" type="slidenum">
              <a:rPr lang="en-US" smtClean="0"/>
              <a:t>‹#›</a:t>
            </a:fld>
            <a:endParaRPr lang="en-US"/>
          </a:p>
        </p:txBody>
      </p:sp>
    </p:spTree>
    <p:extLst>
      <p:ext uri="{BB962C8B-B14F-4D97-AF65-F5344CB8AC3E}">
        <p14:creationId xmlns:p14="http://schemas.microsoft.com/office/powerpoint/2010/main" val="1327302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9.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0.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1.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9.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2.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2.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2.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1.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2.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1.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0.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9.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2.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1.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2.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9.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audio8.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5.wav"/><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3645724" y="2887025"/>
            <a:ext cx="1340432"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S</a:t>
            </a:r>
          </a:p>
        </p:txBody>
      </p:sp>
      <p:sp>
        <p:nvSpPr>
          <p:cNvPr id="24" name="TextBox 23"/>
          <p:cNvSpPr txBox="1"/>
          <p:nvPr/>
        </p:nvSpPr>
        <p:spPr>
          <a:xfrm rot="570769">
            <a:off x="4601951" y="3544895"/>
            <a:ext cx="1492716"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h</a:t>
            </a:r>
          </a:p>
        </p:txBody>
      </p:sp>
      <p:sp>
        <p:nvSpPr>
          <p:cNvPr id="25" name="TextBox 24"/>
          <p:cNvSpPr txBox="1"/>
          <p:nvPr/>
        </p:nvSpPr>
        <p:spPr>
          <a:xfrm rot="21089417">
            <a:off x="5727292" y="2985403"/>
            <a:ext cx="1257075"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u</a:t>
            </a:r>
          </a:p>
        </p:txBody>
      </p:sp>
      <p:sp>
        <p:nvSpPr>
          <p:cNvPr id="26" name="TextBox 25"/>
          <p:cNvSpPr txBox="1"/>
          <p:nvPr/>
        </p:nvSpPr>
        <p:spPr>
          <a:xfrm rot="390813">
            <a:off x="6714174" y="2392052"/>
            <a:ext cx="1043876"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f</a:t>
            </a:r>
          </a:p>
        </p:txBody>
      </p:sp>
      <p:sp>
        <p:nvSpPr>
          <p:cNvPr id="27" name="TextBox 26"/>
          <p:cNvSpPr txBox="1"/>
          <p:nvPr/>
        </p:nvSpPr>
        <p:spPr>
          <a:xfrm>
            <a:off x="7341999" y="3246743"/>
            <a:ext cx="1043876"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f</a:t>
            </a:r>
          </a:p>
        </p:txBody>
      </p:sp>
      <p:sp>
        <p:nvSpPr>
          <p:cNvPr id="28" name="TextBox 27"/>
          <p:cNvSpPr txBox="1"/>
          <p:nvPr/>
        </p:nvSpPr>
        <p:spPr>
          <a:xfrm rot="539614">
            <a:off x="8279791" y="2785762"/>
            <a:ext cx="747320"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l</a:t>
            </a:r>
          </a:p>
        </p:txBody>
      </p:sp>
      <p:sp>
        <p:nvSpPr>
          <p:cNvPr id="29" name="TextBox 28"/>
          <p:cNvSpPr txBox="1"/>
          <p:nvPr/>
        </p:nvSpPr>
        <p:spPr>
          <a:xfrm rot="21253233">
            <a:off x="8611247" y="3215019"/>
            <a:ext cx="1114408"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e</a:t>
            </a:r>
          </a:p>
        </p:txBody>
      </p:sp>
      <p:sp>
        <p:nvSpPr>
          <p:cNvPr id="30" name="TextBox 29"/>
          <p:cNvSpPr txBox="1"/>
          <p:nvPr/>
        </p:nvSpPr>
        <p:spPr>
          <a:xfrm rot="818695">
            <a:off x="1952111" y="1571201"/>
            <a:ext cx="1340432"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S</a:t>
            </a:r>
          </a:p>
        </p:txBody>
      </p:sp>
      <p:sp>
        <p:nvSpPr>
          <p:cNvPr id="31" name="TextBox 30"/>
          <p:cNvSpPr txBox="1"/>
          <p:nvPr/>
        </p:nvSpPr>
        <p:spPr>
          <a:xfrm rot="20953788">
            <a:off x="3144940" y="913009"/>
            <a:ext cx="1114408"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e</a:t>
            </a:r>
          </a:p>
        </p:txBody>
      </p:sp>
      <p:sp>
        <p:nvSpPr>
          <p:cNvPr id="32" name="TextBox 31"/>
          <p:cNvSpPr txBox="1"/>
          <p:nvPr/>
        </p:nvSpPr>
        <p:spPr>
          <a:xfrm rot="1238696">
            <a:off x="3958647" y="899261"/>
            <a:ext cx="1391728"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a</a:t>
            </a:r>
          </a:p>
        </p:txBody>
      </p:sp>
      <p:sp>
        <p:nvSpPr>
          <p:cNvPr id="33" name="TextBox 32"/>
          <p:cNvSpPr txBox="1"/>
          <p:nvPr/>
        </p:nvSpPr>
        <p:spPr>
          <a:xfrm rot="996899">
            <a:off x="5039811" y="1408441"/>
            <a:ext cx="901209"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s</a:t>
            </a:r>
          </a:p>
        </p:txBody>
      </p:sp>
      <p:sp>
        <p:nvSpPr>
          <p:cNvPr id="34" name="TextBox 33"/>
          <p:cNvSpPr txBox="1"/>
          <p:nvPr/>
        </p:nvSpPr>
        <p:spPr>
          <a:xfrm rot="21325650">
            <a:off x="5680163" y="1127520"/>
            <a:ext cx="1492716"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h</a:t>
            </a:r>
          </a:p>
        </p:txBody>
      </p:sp>
      <p:sp>
        <p:nvSpPr>
          <p:cNvPr id="35" name="TextBox 34"/>
          <p:cNvSpPr txBox="1"/>
          <p:nvPr/>
        </p:nvSpPr>
        <p:spPr>
          <a:xfrm rot="304382">
            <a:off x="6705961" y="568215"/>
            <a:ext cx="1346844"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o</a:t>
            </a:r>
          </a:p>
        </p:txBody>
      </p:sp>
      <p:sp>
        <p:nvSpPr>
          <p:cNvPr id="36" name="TextBox 35"/>
          <p:cNvSpPr txBox="1"/>
          <p:nvPr/>
        </p:nvSpPr>
        <p:spPr>
          <a:xfrm rot="908291">
            <a:off x="7806597" y="926130"/>
            <a:ext cx="1010213"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r</a:t>
            </a:r>
          </a:p>
        </p:txBody>
      </p:sp>
      <p:sp>
        <p:nvSpPr>
          <p:cNvPr id="37" name="TextBox 36"/>
          <p:cNvSpPr txBox="1"/>
          <p:nvPr/>
        </p:nvSpPr>
        <p:spPr>
          <a:xfrm rot="21068065">
            <a:off x="8703223" y="775943"/>
            <a:ext cx="1114408" cy="3154710"/>
          </a:xfrm>
          <a:prstGeom prst="rect">
            <a:avLst/>
          </a:prstGeom>
          <a:noFill/>
        </p:spPr>
        <p:txBody>
          <a:bodyPr wrap="none" rtlCol="0">
            <a:spAutoFit/>
          </a:bodyPr>
          <a:lstStyle/>
          <a:p>
            <a:r>
              <a:rPr lang="en-US" sz="19900" spc="-300" dirty="0">
                <a:solidFill>
                  <a:schemeClr val="bg1"/>
                </a:solidFill>
                <a:latin typeface="Bocah" panose="02000600000000000000" pitchFamily="2" charset="0"/>
              </a:rPr>
              <a:t>e</a:t>
            </a:r>
          </a:p>
        </p:txBody>
      </p:sp>
    </p:spTree>
    <p:extLst>
      <p:ext uri="{BB962C8B-B14F-4D97-AF65-F5344CB8AC3E}">
        <p14:creationId xmlns:p14="http://schemas.microsoft.com/office/powerpoint/2010/main" val="49150858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trimmed_music_zapsplat_game_music_fun_tropical_caribean_steel_drums_percussion_008.wav"/>
          </p:stSnd>
        </p:sndAc>
      </p:transition>
    </mc:Choice>
    <mc:Fallback xmlns="">
      <p:transition spd="slow">
        <p:sndAc>
          <p:stSnd>
            <p:snd r:embed="rId5" name="trimmed_music_zapsplat_game_music_fun_tropical_caribean_steel_drums_percussion_008.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32" presetClass="emph" presetSubtype="0" repeatCount="indefinite" fill="hold" grpId="1" nodeType="withEffect">
                                  <p:stCondLst>
                                    <p:cond delay="0"/>
                                  </p:stCondLst>
                                  <p:childTnLst>
                                    <p:animRot by="120000">
                                      <p:cBhvr>
                                        <p:cTn id="8" dur="100" fill="hold">
                                          <p:stCondLst>
                                            <p:cond delay="0"/>
                                          </p:stCondLst>
                                        </p:cTn>
                                        <p:tgtEl>
                                          <p:spTgt spid="30"/>
                                        </p:tgtEl>
                                        <p:attrNameLst>
                                          <p:attrName>r</p:attrName>
                                        </p:attrNameLst>
                                      </p:cBhvr>
                                    </p:animRot>
                                    <p:animRot by="-240000">
                                      <p:cBhvr>
                                        <p:cTn id="9" dur="200" fill="hold">
                                          <p:stCondLst>
                                            <p:cond delay="200"/>
                                          </p:stCondLst>
                                        </p:cTn>
                                        <p:tgtEl>
                                          <p:spTgt spid="30"/>
                                        </p:tgtEl>
                                        <p:attrNameLst>
                                          <p:attrName>r</p:attrName>
                                        </p:attrNameLst>
                                      </p:cBhvr>
                                    </p:animRot>
                                    <p:animRot by="240000">
                                      <p:cBhvr>
                                        <p:cTn id="10" dur="200" fill="hold">
                                          <p:stCondLst>
                                            <p:cond delay="400"/>
                                          </p:stCondLst>
                                        </p:cTn>
                                        <p:tgtEl>
                                          <p:spTgt spid="30"/>
                                        </p:tgtEl>
                                        <p:attrNameLst>
                                          <p:attrName>r</p:attrName>
                                        </p:attrNameLst>
                                      </p:cBhvr>
                                    </p:animRot>
                                    <p:animRot by="-240000">
                                      <p:cBhvr>
                                        <p:cTn id="11" dur="200" fill="hold">
                                          <p:stCondLst>
                                            <p:cond delay="600"/>
                                          </p:stCondLst>
                                        </p:cTn>
                                        <p:tgtEl>
                                          <p:spTgt spid="30"/>
                                        </p:tgtEl>
                                        <p:attrNameLst>
                                          <p:attrName>r</p:attrName>
                                        </p:attrNameLst>
                                      </p:cBhvr>
                                    </p:animRot>
                                    <p:animRot by="120000">
                                      <p:cBhvr>
                                        <p:cTn id="12" dur="200" fill="hold">
                                          <p:stCondLst>
                                            <p:cond delay="800"/>
                                          </p:stCondLst>
                                        </p:cTn>
                                        <p:tgtEl>
                                          <p:spTgt spid="30"/>
                                        </p:tgtEl>
                                        <p:attrNameLst>
                                          <p:attrName>r</p:attrName>
                                        </p:attrNameLst>
                                      </p:cBhvr>
                                    </p:animRot>
                                  </p:childTnLst>
                                </p:cTn>
                              </p:par>
                              <p:par>
                                <p:cTn id="13" presetID="1" presetClass="entr" presetSubtype="0" fill="hold" grpId="0" nodeType="withEffect">
                                  <p:stCondLst>
                                    <p:cond delay="250"/>
                                  </p:stCondLst>
                                  <p:childTnLst>
                                    <p:set>
                                      <p:cBhvr>
                                        <p:cTn id="14" dur="1" fill="hold">
                                          <p:stCondLst>
                                            <p:cond delay="0"/>
                                          </p:stCondLst>
                                        </p:cTn>
                                        <p:tgtEl>
                                          <p:spTgt spid="31"/>
                                        </p:tgtEl>
                                        <p:attrNameLst>
                                          <p:attrName>style.visibility</p:attrName>
                                        </p:attrNameLst>
                                      </p:cBhvr>
                                      <p:to>
                                        <p:strVal val="visible"/>
                                      </p:to>
                                    </p:set>
                                  </p:childTnLst>
                                </p:cTn>
                              </p:par>
                              <p:par>
                                <p:cTn id="15" presetID="32" presetClass="emph" presetSubtype="0" repeatCount="indefinite" fill="hold" grpId="1" nodeType="withEffect">
                                  <p:stCondLst>
                                    <p:cond delay="250"/>
                                  </p:stCondLst>
                                  <p:childTnLst>
                                    <p:animRot by="120000">
                                      <p:cBhvr>
                                        <p:cTn id="16" dur="100" fill="hold">
                                          <p:stCondLst>
                                            <p:cond delay="0"/>
                                          </p:stCondLst>
                                        </p:cTn>
                                        <p:tgtEl>
                                          <p:spTgt spid="31"/>
                                        </p:tgtEl>
                                        <p:attrNameLst>
                                          <p:attrName>r</p:attrName>
                                        </p:attrNameLst>
                                      </p:cBhvr>
                                    </p:animRot>
                                    <p:animRot by="-240000">
                                      <p:cBhvr>
                                        <p:cTn id="17" dur="200" fill="hold">
                                          <p:stCondLst>
                                            <p:cond delay="200"/>
                                          </p:stCondLst>
                                        </p:cTn>
                                        <p:tgtEl>
                                          <p:spTgt spid="31"/>
                                        </p:tgtEl>
                                        <p:attrNameLst>
                                          <p:attrName>r</p:attrName>
                                        </p:attrNameLst>
                                      </p:cBhvr>
                                    </p:animRot>
                                    <p:animRot by="240000">
                                      <p:cBhvr>
                                        <p:cTn id="18" dur="200" fill="hold">
                                          <p:stCondLst>
                                            <p:cond delay="400"/>
                                          </p:stCondLst>
                                        </p:cTn>
                                        <p:tgtEl>
                                          <p:spTgt spid="31"/>
                                        </p:tgtEl>
                                        <p:attrNameLst>
                                          <p:attrName>r</p:attrName>
                                        </p:attrNameLst>
                                      </p:cBhvr>
                                    </p:animRot>
                                    <p:animRot by="-240000">
                                      <p:cBhvr>
                                        <p:cTn id="19" dur="200" fill="hold">
                                          <p:stCondLst>
                                            <p:cond delay="600"/>
                                          </p:stCondLst>
                                        </p:cTn>
                                        <p:tgtEl>
                                          <p:spTgt spid="31"/>
                                        </p:tgtEl>
                                        <p:attrNameLst>
                                          <p:attrName>r</p:attrName>
                                        </p:attrNameLst>
                                      </p:cBhvr>
                                    </p:animRot>
                                    <p:animRot by="120000">
                                      <p:cBhvr>
                                        <p:cTn id="20" dur="200" fill="hold">
                                          <p:stCondLst>
                                            <p:cond delay="800"/>
                                          </p:stCondLst>
                                        </p:cTn>
                                        <p:tgtEl>
                                          <p:spTgt spid="31"/>
                                        </p:tgtEl>
                                        <p:attrNameLst>
                                          <p:attrName>r</p:attrName>
                                        </p:attrNameLst>
                                      </p:cBhvr>
                                    </p:animRot>
                                  </p:childTnLst>
                                </p:cTn>
                              </p:par>
                              <p:par>
                                <p:cTn id="21" presetID="1" presetClass="entr" presetSubtype="0" fill="hold" grpId="0" nodeType="withEffect">
                                  <p:stCondLst>
                                    <p:cond delay="500"/>
                                  </p:stCondLst>
                                  <p:childTnLst>
                                    <p:set>
                                      <p:cBhvr>
                                        <p:cTn id="22" dur="1" fill="hold">
                                          <p:stCondLst>
                                            <p:cond delay="0"/>
                                          </p:stCondLst>
                                        </p:cTn>
                                        <p:tgtEl>
                                          <p:spTgt spid="32"/>
                                        </p:tgtEl>
                                        <p:attrNameLst>
                                          <p:attrName>style.visibility</p:attrName>
                                        </p:attrNameLst>
                                      </p:cBhvr>
                                      <p:to>
                                        <p:strVal val="visible"/>
                                      </p:to>
                                    </p:set>
                                  </p:childTnLst>
                                </p:cTn>
                              </p:par>
                              <p:par>
                                <p:cTn id="23" presetID="32" presetClass="emph" presetSubtype="0" repeatCount="indefinite" fill="hold" grpId="1" nodeType="withEffect">
                                  <p:stCondLst>
                                    <p:cond delay="50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1" presetClass="entr" presetSubtype="0" fill="hold" grpId="0" nodeType="withEffect">
                                  <p:stCondLst>
                                    <p:cond delay="750"/>
                                  </p:stCondLst>
                                  <p:childTnLst>
                                    <p:set>
                                      <p:cBhvr>
                                        <p:cTn id="30" dur="1" fill="hold">
                                          <p:stCondLst>
                                            <p:cond delay="0"/>
                                          </p:stCondLst>
                                        </p:cTn>
                                        <p:tgtEl>
                                          <p:spTgt spid="33"/>
                                        </p:tgtEl>
                                        <p:attrNameLst>
                                          <p:attrName>style.visibility</p:attrName>
                                        </p:attrNameLst>
                                      </p:cBhvr>
                                      <p:to>
                                        <p:strVal val="visible"/>
                                      </p:to>
                                    </p:set>
                                  </p:childTnLst>
                                </p:cTn>
                              </p:par>
                              <p:par>
                                <p:cTn id="31" presetID="32" presetClass="emph" presetSubtype="0" repeatCount="indefinite" fill="hold" grpId="1" nodeType="withEffect">
                                  <p:stCondLst>
                                    <p:cond delay="750"/>
                                  </p:stCondLst>
                                  <p:childTnLst>
                                    <p:animRot by="120000">
                                      <p:cBhvr>
                                        <p:cTn id="32" dur="100" fill="hold">
                                          <p:stCondLst>
                                            <p:cond delay="0"/>
                                          </p:stCondLst>
                                        </p:cTn>
                                        <p:tgtEl>
                                          <p:spTgt spid="33"/>
                                        </p:tgtEl>
                                        <p:attrNameLst>
                                          <p:attrName>r</p:attrName>
                                        </p:attrNameLst>
                                      </p:cBhvr>
                                    </p:animRot>
                                    <p:animRot by="-240000">
                                      <p:cBhvr>
                                        <p:cTn id="33" dur="200" fill="hold">
                                          <p:stCondLst>
                                            <p:cond delay="200"/>
                                          </p:stCondLst>
                                        </p:cTn>
                                        <p:tgtEl>
                                          <p:spTgt spid="33"/>
                                        </p:tgtEl>
                                        <p:attrNameLst>
                                          <p:attrName>r</p:attrName>
                                        </p:attrNameLst>
                                      </p:cBhvr>
                                    </p:animRot>
                                    <p:animRot by="240000">
                                      <p:cBhvr>
                                        <p:cTn id="34" dur="200" fill="hold">
                                          <p:stCondLst>
                                            <p:cond delay="400"/>
                                          </p:stCondLst>
                                        </p:cTn>
                                        <p:tgtEl>
                                          <p:spTgt spid="33"/>
                                        </p:tgtEl>
                                        <p:attrNameLst>
                                          <p:attrName>r</p:attrName>
                                        </p:attrNameLst>
                                      </p:cBhvr>
                                    </p:animRot>
                                    <p:animRot by="-240000">
                                      <p:cBhvr>
                                        <p:cTn id="35" dur="200" fill="hold">
                                          <p:stCondLst>
                                            <p:cond delay="600"/>
                                          </p:stCondLst>
                                        </p:cTn>
                                        <p:tgtEl>
                                          <p:spTgt spid="33"/>
                                        </p:tgtEl>
                                        <p:attrNameLst>
                                          <p:attrName>r</p:attrName>
                                        </p:attrNameLst>
                                      </p:cBhvr>
                                    </p:animRot>
                                    <p:animRot by="120000">
                                      <p:cBhvr>
                                        <p:cTn id="36" dur="200" fill="hold">
                                          <p:stCondLst>
                                            <p:cond delay="800"/>
                                          </p:stCondLst>
                                        </p:cTn>
                                        <p:tgtEl>
                                          <p:spTgt spid="33"/>
                                        </p:tgtEl>
                                        <p:attrNameLst>
                                          <p:attrName>r</p:attrName>
                                        </p:attrNameLst>
                                      </p:cBhvr>
                                    </p:animRot>
                                  </p:childTnLst>
                                </p:cTn>
                              </p:par>
                              <p:par>
                                <p:cTn id="37" presetID="1" presetClass="entr" presetSubtype="0" fill="hold" grpId="0" nodeType="withEffect">
                                  <p:stCondLst>
                                    <p:cond delay="1000"/>
                                  </p:stCondLst>
                                  <p:childTnLst>
                                    <p:set>
                                      <p:cBhvr>
                                        <p:cTn id="38" dur="1" fill="hold">
                                          <p:stCondLst>
                                            <p:cond delay="0"/>
                                          </p:stCondLst>
                                        </p:cTn>
                                        <p:tgtEl>
                                          <p:spTgt spid="34"/>
                                        </p:tgtEl>
                                        <p:attrNameLst>
                                          <p:attrName>style.visibility</p:attrName>
                                        </p:attrNameLst>
                                      </p:cBhvr>
                                      <p:to>
                                        <p:strVal val="visible"/>
                                      </p:to>
                                    </p:set>
                                  </p:childTnLst>
                                </p:cTn>
                              </p:par>
                              <p:par>
                                <p:cTn id="39" presetID="32" presetClass="emph" presetSubtype="0" repeatCount="indefinite" fill="hold" grpId="1" nodeType="withEffect">
                                  <p:stCondLst>
                                    <p:cond delay="1000"/>
                                  </p:stCondLst>
                                  <p:childTnLst>
                                    <p:animRot by="120000">
                                      <p:cBhvr>
                                        <p:cTn id="40" dur="100" fill="hold">
                                          <p:stCondLst>
                                            <p:cond delay="0"/>
                                          </p:stCondLst>
                                        </p:cTn>
                                        <p:tgtEl>
                                          <p:spTgt spid="34"/>
                                        </p:tgtEl>
                                        <p:attrNameLst>
                                          <p:attrName>r</p:attrName>
                                        </p:attrNameLst>
                                      </p:cBhvr>
                                    </p:animRot>
                                    <p:animRot by="-240000">
                                      <p:cBhvr>
                                        <p:cTn id="41" dur="200" fill="hold">
                                          <p:stCondLst>
                                            <p:cond delay="200"/>
                                          </p:stCondLst>
                                        </p:cTn>
                                        <p:tgtEl>
                                          <p:spTgt spid="34"/>
                                        </p:tgtEl>
                                        <p:attrNameLst>
                                          <p:attrName>r</p:attrName>
                                        </p:attrNameLst>
                                      </p:cBhvr>
                                    </p:animRot>
                                    <p:animRot by="240000">
                                      <p:cBhvr>
                                        <p:cTn id="42" dur="200" fill="hold">
                                          <p:stCondLst>
                                            <p:cond delay="400"/>
                                          </p:stCondLst>
                                        </p:cTn>
                                        <p:tgtEl>
                                          <p:spTgt spid="34"/>
                                        </p:tgtEl>
                                        <p:attrNameLst>
                                          <p:attrName>r</p:attrName>
                                        </p:attrNameLst>
                                      </p:cBhvr>
                                    </p:animRot>
                                    <p:animRot by="-240000">
                                      <p:cBhvr>
                                        <p:cTn id="43" dur="200" fill="hold">
                                          <p:stCondLst>
                                            <p:cond delay="600"/>
                                          </p:stCondLst>
                                        </p:cTn>
                                        <p:tgtEl>
                                          <p:spTgt spid="34"/>
                                        </p:tgtEl>
                                        <p:attrNameLst>
                                          <p:attrName>r</p:attrName>
                                        </p:attrNameLst>
                                      </p:cBhvr>
                                    </p:animRot>
                                    <p:animRot by="120000">
                                      <p:cBhvr>
                                        <p:cTn id="44" dur="200" fill="hold">
                                          <p:stCondLst>
                                            <p:cond delay="800"/>
                                          </p:stCondLst>
                                        </p:cTn>
                                        <p:tgtEl>
                                          <p:spTgt spid="34"/>
                                        </p:tgtEl>
                                        <p:attrNameLst>
                                          <p:attrName>r</p:attrName>
                                        </p:attrNameLst>
                                      </p:cBhvr>
                                    </p:animRot>
                                  </p:childTnLst>
                                </p:cTn>
                              </p:par>
                              <p:par>
                                <p:cTn id="45" presetID="1" presetClass="entr" presetSubtype="0" fill="hold" grpId="0" nodeType="withEffect">
                                  <p:stCondLst>
                                    <p:cond delay="1250"/>
                                  </p:stCondLst>
                                  <p:childTnLst>
                                    <p:set>
                                      <p:cBhvr>
                                        <p:cTn id="46" dur="1" fill="hold">
                                          <p:stCondLst>
                                            <p:cond delay="0"/>
                                          </p:stCondLst>
                                        </p:cTn>
                                        <p:tgtEl>
                                          <p:spTgt spid="35"/>
                                        </p:tgtEl>
                                        <p:attrNameLst>
                                          <p:attrName>style.visibility</p:attrName>
                                        </p:attrNameLst>
                                      </p:cBhvr>
                                      <p:to>
                                        <p:strVal val="visible"/>
                                      </p:to>
                                    </p:set>
                                  </p:childTnLst>
                                </p:cTn>
                              </p:par>
                              <p:par>
                                <p:cTn id="47" presetID="32" presetClass="emph" presetSubtype="0" repeatCount="indefinite" fill="hold" grpId="1" nodeType="withEffect">
                                  <p:stCondLst>
                                    <p:cond delay="1250"/>
                                  </p:stCondLst>
                                  <p:childTnLst>
                                    <p:animRot by="120000">
                                      <p:cBhvr>
                                        <p:cTn id="48" dur="100" fill="hold">
                                          <p:stCondLst>
                                            <p:cond delay="0"/>
                                          </p:stCondLst>
                                        </p:cTn>
                                        <p:tgtEl>
                                          <p:spTgt spid="35"/>
                                        </p:tgtEl>
                                        <p:attrNameLst>
                                          <p:attrName>r</p:attrName>
                                        </p:attrNameLst>
                                      </p:cBhvr>
                                    </p:animRot>
                                    <p:animRot by="-240000">
                                      <p:cBhvr>
                                        <p:cTn id="49" dur="200" fill="hold">
                                          <p:stCondLst>
                                            <p:cond delay="200"/>
                                          </p:stCondLst>
                                        </p:cTn>
                                        <p:tgtEl>
                                          <p:spTgt spid="35"/>
                                        </p:tgtEl>
                                        <p:attrNameLst>
                                          <p:attrName>r</p:attrName>
                                        </p:attrNameLst>
                                      </p:cBhvr>
                                    </p:animRot>
                                    <p:animRot by="240000">
                                      <p:cBhvr>
                                        <p:cTn id="50" dur="200" fill="hold">
                                          <p:stCondLst>
                                            <p:cond delay="400"/>
                                          </p:stCondLst>
                                        </p:cTn>
                                        <p:tgtEl>
                                          <p:spTgt spid="35"/>
                                        </p:tgtEl>
                                        <p:attrNameLst>
                                          <p:attrName>r</p:attrName>
                                        </p:attrNameLst>
                                      </p:cBhvr>
                                    </p:animRot>
                                    <p:animRot by="-240000">
                                      <p:cBhvr>
                                        <p:cTn id="51" dur="200" fill="hold">
                                          <p:stCondLst>
                                            <p:cond delay="600"/>
                                          </p:stCondLst>
                                        </p:cTn>
                                        <p:tgtEl>
                                          <p:spTgt spid="35"/>
                                        </p:tgtEl>
                                        <p:attrNameLst>
                                          <p:attrName>r</p:attrName>
                                        </p:attrNameLst>
                                      </p:cBhvr>
                                    </p:animRot>
                                    <p:animRot by="120000">
                                      <p:cBhvr>
                                        <p:cTn id="52" dur="200" fill="hold">
                                          <p:stCondLst>
                                            <p:cond delay="800"/>
                                          </p:stCondLst>
                                        </p:cTn>
                                        <p:tgtEl>
                                          <p:spTgt spid="35"/>
                                        </p:tgtEl>
                                        <p:attrNameLst>
                                          <p:attrName>r</p:attrName>
                                        </p:attrNameLst>
                                      </p:cBhvr>
                                    </p:animRot>
                                  </p:childTnLst>
                                </p:cTn>
                              </p:par>
                              <p:par>
                                <p:cTn id="53" presetID="1" presetClass="entr" presetSubtype="0" fill="hold" grpId="0" nodeType="withEffect">
                                  <p:stCondLst>
                                    <p:cond delay="1500"/>
                                  </p:stCondLst>
                                  <p:childTnLst>
                                    <p:set>
                                      <p:cBhvr>
                                        <p:cTn id="54" dur="1" fill="hold">
                                          <p:stCondLst>
                                            <p:cond delay="0"/>
                                          </p:stCondLst>
                                        </p:cTn>
                                        <p:tgtEl>
                                          <p:spTgt spid="36"/>
                                        </p:tgtEl>
                                        <p:attrNameLst>
                                          <p:attrName>style.visibility</p:attrName>
                                        </p:attrNameLst>
                                      </p:cBhvr>
                                      <p:to>
                                        <p:strVal val="visible"/>
                                      </p:to>
                                    </p:set>
                                  </p:childTnLst>
                                </p:cTn>
                              </p:par>
                              <p:par>
                                <p:cTn id="55" presetID="32" presetClass="emph" presetSubtype="0" repeatCount="indefinite" fill="hold" grpId="1" nodeType="withEffect">
                                  <p:stCondLst>
                                    <p:cond delay="1500"/>
                                  </p:stCondLst>
                                  <p:childTnLst>
                                    <p:animRot by="120000">
                                      <p:cBhvr>
                                        <p:cTn id="56" dur="100" fill="hold">
                                          <p:stCondLst>
                                            <p:cond delay="0"/>
                                          </p:stCondLst>
                                        </p:cTn>
                                        <p:tgtEl>
                                          <p:spTgt spid="36"/>
                                        </p:tgtEl>
                                        <p:attrNameLst>
                                          <p:attrName>r</p:attrName>
                                        </p:attrNameLst>
                                      </p:cBhvr>
                                    </p:animRot>
                                    <p:animRot by="-240000">
                                      <p:cBhvr>
                                        <p:cTn id="57" dur="200" fill="hold">
                                          <p:stCondLst>
                                            <p:cond delay="200"/>
                                          </p:stCondLst>
                                        </p:cTn>
                                        <p:tgtEl>
                                          <p:spTgt spid="36"/>
                                        </p:tgtEl>
                                        <p:attrNameLst>
                                          <p:attrName>r</p:attrName>
                                        </p:attrNameLst>
                                      </p:cBhvr>
                                    </p:animRot>
                                    <p:animRot by="240000">
                                      <p:cBhvr>
                                        <p:cTn id="58" dur="200" fill="hold">
                                          <p:stCondLst>
                                            <p:cond delay="400"/>
                                          </p:stCondLst>
                                        </p:cTn>
                                        <p:tgtEl>
                                          <p:spTgt spid="36"/>
                                        </p:tgtEl>
                                        <p:attrNameLst>
                                          <p:attrName>r</p:attrName>
                                        </p:attrNameLst>
                                      </p:cBhvr>
                                    </p:animRot>
                                    <p:animRot by="-240000">
                                      <p:cBhvr>
                                        <p:cTn id="59" dur="200" fill="hold">
                                          <p:stCondLst>
                                            <p:cond delay="600"/>
                                          </p:stCondLst>
                                        </p:cTn>
                                        <p:tgtEl>
                                          <p:spTgt spid="36"/>
                                        </p:tgtEl>
                                        <p:attrNameLst>
                                          <p:attrName>r</p:attrName>
                                        </p:attrNameLst>
                                      </p:cBhvr>
                                    </p:animRot>
                                    <p:animRot by="120000">
                                      <p:cBhvr>
                                        <p:cTn id="60" dur="200" fill="hold">
                                          <p:stCondLst>
                                            <p:cond delay="800"/>
                                          </p:stCondLst>
                                        </p:cTn>
                                        <p:tgtEl>
                                          <p:spTgt spid="36"/>
                                        </p:tgtEl>
                                        <p:attrNameLst>
                                          <p:attrName>r</p:attrName>
                                        </p:attrNameLst>
                                      </p:cBhvr>
                                    </p:animRot>
                                  </p:childTnLst>
                                </p:cTn>
                              </p:par>
                              <p:par>
                                <p:cTn id="61" presetID="1" presetClass="entr" presetSubtype="0" fill="hold" grpId="0" nodeType="withEffect">
                                  <p:stCondLst>
                                    <p:cond delay="1750"/>
                                  </p:stCondLst>
                                  <p:childTnLst>
                                    <p:set>
                                      <p:cBhvr>
                                        <p:cTn id="62" dur="1" fill="hold">
                                          <p:stCondLst>
                                            <p:cond delay="0"/>
                                          </p:stCondLst>
                                        </p:cTn>
                                        <p:tgtEl>
                                          <p:spTgt spid="37"/>
                                        </p:tgtEl>
                                        <p:attrNameLst>
                                          <p:attrName>style.visibility</p:attrName>
                                        </p:attrNameLst>
                                      </p:cBhvr>
                                      <p:to>
                                        <p:strVal val="visible"/>
                                      </p:to>
                                    </p:set>
                                  </p:childTnLst>
                                </p:cTn>
                              </p:par>
                              <p:par>
                                <p:cTn id="63" presetID="32" presetClass="emph" presetSubtype="0" repeatCount="indefinite" fill="hold" grpId="1" nodeType="withEffect">
                                  <p:stCondLst>
                                    <p:cond delay="1750"/>
                                  </p:stCondLst>
                                  <p:childTnLst>
                                    <p:animRot by="120000">
                                      <p:cBhvr>
                                        <p:cTn id="64" dur="100" fill="hold">
                                          <p:stCondLst>
                                            <p:cond delay="0"/>
                                          </p:stCondLst>
                                        </p:cTn>
                                        <p:tgtEl>
                                          <p:spTgt spid="37"/>
                                        </p:tgtEl>
                                        <p:attrNameLst>
                                          <p:attrName>r</p:attrName>
                                        </p:attrNameLst>
                                      </p:cBhvr>
                                    </p:animRot>
                                    <p:animRot by="-240000">
                                      <p:cBhvr>
                                        <p:cTn id="65" dur="200" fill="hold">
                                          <p:stCondLst>
                                            <p:cond delay="200"/>
                                          </p:stCondLst>
                                        </p:cTn>
                                        <p:tgtEl>
                                          <p:spTgt spid="37"/>
                                        </p:tgtEl>
                                        <p:attrNameLst>
                                          <p:attrName>r</p:attrName>
                                        </p:attrNameLst>
                                      </p:cBhvr>
                                    </p:animRot>
                                    <p:animRot by="240000">
                                      <p:cBhvr>
                                        <p:cTn id="66" dur="200" fill="hold">
                                          <p:stCondLst>
                                            <p:cond delay="400"/>
                                          </p:stCondLst>
                                        </p:cTn>
                                        <p:tgtEl>
                                          <p:spTgt spid="37"/>
                                        </p:tgtEl>
                                        <p:attrNameLst>
                                          <p:attrName>r</p:attrName>
                                        </p:attrNameLst>
                                      </p:cBhvr>
                                    </p:animRot>
                                    <p:animRot by="-240000">
                                      <p:cBhvr>
                                        <p:cTn id="67" dur="200" fill="hold">
                                          <p:stCondLst>
                                            <p:cond delay="600"/>
                                          </p:stCondLst>
                                        </p:cTn>
                                        <p:tgtEl>
                                          <p:spTgt spid="37"/>
                                        </p:tgtEl>
                                        <p:attrNameLst>
                                          <p:attrName>r</p:attrName>
                                        </p:attrNameLst>
                                      </p:cBhvr>
                                    </p:animRot>
                                    <p:animRot by="120000">
                                      <p:cBhvr>
                                        <p:cTn id="68" dur="200" fill="hold">
                                          <p:stCondLst>
                                            <p:cond delay="800"/>
                                          </p:stCondLst>
                                        </p:cTn>
                                        <p:tgtEl>
                                          <p:spTgt spid="37"/>
                                        </p:tgtEl>
                                        <p:attrNameLst>
                                          <p:attrName>r</p:attrName>
                                        </p:attrNameLst>
                                      </p:cBhvr>
                                    </p:animRot>
                                  </p:childTnLst>
                                </p:cTn>
                              </p:par>
                              <p:par>
                                <p:cTn id="69" presetID="1" presetClass="entr" presetSubtype="0" fill="hold" grpId="0" nodeType="withEffect">
                                  <p:stCondLst>
                                    <p:cond delay="2000"/>
                                  </p:stCondLst>
                                  <p:childTnLst>
                                    <p:set>
                                      <p:cBhvr>
                                        <p:cTn id="70" dur="1" fill="hold">
                                          <p:stCondLst>
                                            <p:cond delay="0"/>
                                          </p:stCondLst>
                                        </p:cTn>
                                        <p:tgtEl>
                                          <p:spTgt spid="23"/>
                                        </p:tgtEl>
                                        <p:attrNameLst>
                                          <p:attrName>style.visibility</p:attrName>
                                        </p:attrNameLst>
                                      </p:cBhvr>
                                      <p:to>
                                        <p:strVal val="visible"/>
                                      </p:to>
                                    </p:set>
                                  </p:childTnLst>
                                </p:cTn>
                              </p:par>
                              <p:par>
                                <p:cTn id="71" presetID="32" presetClass="emph" presetSubtype="0" repeatCount="indefinite" fill="hold" grpId="1" nodeType="withEffect">
                                  <p:stCondLst>
                                    <p:cond delay="2000"/>
                                  </p:stCondLst>
                                  <p:childTnLst>
                                    <p:animRot by="120000">
                                      <p:cBhvr>
                                        <p:cTn id="72" dur="100" fill="hold">
                                          <p:stCondLst>
                                            <p:cond delay="0"/>
                                          </p:stCondLst>
                                        </p:cTn>
                                        <p:tgtEl>
                                          <p:spTgt spid="23"/>
                                        </p:tgtEl>
                                        <p:attrNameLst>
                                          <p:attrName>r</p:attrName>
                                        </p:attrNameLst>
                                      </p:cBhvr>
                                    </p:animRot>
                                    <p:animRot by="-240000">
                                      <p:cBhvr>
                                        <p:cTn id="73" dur="200" fill="hold">
                                          <p:stCondLst>
                                            <p:cond delay="200"/>
                                          </p:stCondLst>
                                        </p:cTn>
                                        <p:tgtEl>
                                          <p:spTgt spid="23"/>
                                        </p:tgtEl>
                                        <p:attrNameLst>
                                          <p:attrName>r</p:attrName>
                                        </p:attrNameLst>
                                      </p:cBhvr>
                                    </p:animRot>
                                    <p:animRot by="240000">
                                      <p:cBhvr>
                                        <p:cTn id="74" dur="200" fill="hold">
                                          <p:stCondLst>
                                            <p:cond delay="400"/>
                                          </p:stCondLst>
                                        </p:cTn>
                                        <p:tgtEl>
                                          <p:spTgt spid="23"/>
                                        </p:tgtEl>
                                        <p:attrNameLst>
                                          <p:attrName>r</p:attrName>
                                        </p:attrNameLst>
                                      </p:cBhvr>
                                    </p:animRot>
                                    <p:animRot by="-240000">
                                      <p:cBhvr>
                                        <p:cTn id="75" dur="200" fill="hold">
                                          <p:stCondLst>
                                            <p:cond delay="600"/>
                                          </p:stCondLst>
                                        </p:cTn>
                                        <p:tgtEl>
                                          <p:spTgt spid="23"/>
                                        </p:tgtEl>
                                        <p:attrNameLst>
                                          <p:attrName>r</p:attrName>
                                        </p:attrNameLst>
                                      </p:cBhvr>
                                    </p:animRot>
                                    <p:animRot by="120000">
                                      <p:cBhvr>
                                        <p:cTn id="76" dur="200" fill="hold">
                                          <p:stCondLst>
                                            <p:cond delay="800"/>
                                          </p:stCondLst>
                                        </p:cTn>
                                        <p:tgtEl>
                                          <p:spTgt spid="23"/>
                                        </p:tgtEl>
                                        <p:attrNameLst>
                                          <p:attrName>r</p:attrName>
                                        </p:attrNameLst>
                                      </p:cBhvr>
                                    </p:animRot>
                                  </p:childTnLst>
                                </p:cTn>
                              </p:par>
                              <p:par>
                                <p:cTn id="77" presetID="1" presetClass="entr" presetSubtype="0" fill="hold" grpId="0" nodeType="withEffect">
                                  <p:stCondLst>
                                    <p:cond delay="2250"/>
                                  </p:stCondLst>
                                  <p:childTnLst>
                                    <p:set>
                                      <p:cBhvr>
                                        <p:cTn id="78" dur="1" fill="hold">
                                          <p:stCondLst>
                                            <p:cond delay="0"/>
                                          </p:stCondLst>
                                        </p:cTn>
                                        <p:tgtEl>
                                          <p:spTgt spid="24"/>
                                        </p:tgtEl>
                                        <p:attrNameLst>
                                          <p:attrName>style.visibility</p:attrName>
                                        </p:attrNameLst>
                                      </p:cBhvr>
                                      <p:to>
                                        <p:strVal val="visible"/>
                                      </p:to>
                                    </p:set>
                                  </p:childTnLst>
                                </p:cTn>
                              </p:par>
                              <p:par>
                                <p:cTn id="79" presetID="32" presetClass="emph" presetSubtype="0" repeatCount="indefinite" fill="hold" grpId="1" nodeType="withEffect">
                                  <p:stCondLst>
                                    <p:cond delay="2250"/>
                                  </p:stCondLst>
                                  <p:childTnLst>
                                    <p:animRot by="120000">
                                      <p:cBhvr>
                                        <p:cTn id="80" dur="100" fill="hold">
                                          <p:stCondLst>
                                            <p:cond delay="0"/>
                                          </p:stCondLst>
                                        </p:cTn>
                                        <p:tgtEl>
                                          <p:spTgt spid="24"/>
                                        </p:tgtEl>
                                        <p:attrNameLst>
                                          <p:attrName>r</p:attrName>
                                        </p:attrNameLst>
                                      </p:cBhvr>
                                    </p:animRot>
                                    <p:animRot by="-240000">
                                      <p:cBhvr>
                                        <p:cTn id="81" dur="200" fill="hold">
                                          <p:stCondLst>
                                            <p:cond delay="200"/>
                                          </p:stCondLst>
                                        </p:cTn>
                                        <p:tgtEl>
                                          <p:spTgt spid="24"/>
                                        </p:tgtEl>
                                        <p:attrNameLst>
                                          <p:attrName>r</p:attrName>
                                        </p:attrNameLst>
                                      </p:cBhvr>
                                    </p:animRot>
                                    <p:animRot by="240000">
                                      <p:cBhvr>
                                        <p:cTn id="82" dur="200" fill="hold">
                                          <p:stCondLst>
                                            <p:cond delay="400"/>
                                          </p:stCondLst>
                                        </p:cTn>
                                        <p:tgtEl>
                                          <p:spTgt spid="24"/>
                                        </p:tgtEl>
                                        <p:attrNameLst>
                                          <p:attrName>r</p:attrName>
                                        </p:attrNameLst>
                                      </p:cBhvr>
                                    </p:animRot>
                                    <p:animRot by="-240000">
                                      <p:cBhvr>
                                        <p:cTn id="83" dur="200" fill="hold">
                                          <p:stCondLst>
                                            <p:cond delay="600"/>
                                          </p:stCondLst>
                                        </p:cTn>
                                        <p:tgtEl>
                                          <p:spTgt spid="24"/>
                                        </p:tgtEl>
                                        <p:attrNameLst>
                                          <p:attrName>r</p:attrName>
                                        </p:attrNameLst>
                                      </p:cBhvr>
                                    </p:animRot>
                                    <p:animRot by="120000">
                                      <p:cBhvr>
                                        <p:cTn id="84" dur="200" fill="hold">
                                          <p:stCondLst>
                                            <p:cond delay="800"/>
                                          </p:stCondLst>
                                        </p:cTn>
                                        <p:tgtEl>
                                          <p:spTgt spid="24"/>
                                        </p:tgtEl>
                                        <p:attrNameLst>
                                          <p:attrName>r</p:attrName>
                                        </p:attrNameLst>
                                      </p:cBhvr>
                                    </p:animRot>
                                  </p:childTnLst>
                                </p:cTn>
                              </p:par>
                              <p:par>
                                <p:cTn id="85" presetID="1" presetClass="entr" presetSubtype="0" fill="hold" grpId="0" nodeType="withEffect">
                                  <p:stCondLst>
                                    <p:cond delay="2500"/>
                                  </p:stCondLst>
                                  <p:childTnLst>
                                    <p:set>
                                      <p:cBhvr>
                                        <p:cTn id="86" dur="1" fill="hold">
                                          <p:stCondLst>
                                            <p:cond delay="0"/>
                                          </p:stCondLst>
                                        </p:cTn>
                                        <p:tgtEl>
                                          <p:spTgt spid="25"/>
                                        </p:tgtEl>
                                        <p:attrNameLst>
                                          <p:attrName>style.visibility</p:attrName>
                                        </p:attrNameLst>
                                      </p:cBhvr>
                                      <p:to>
                                        <p:strVal val="visible"/>
                                      </p:to>
                                    </p:set>
                                  </p:childTnLst>
                                </p:cTn>
                              </p:par>
                              <p:par>
                                <p:cTn id="87" presetID="32" presetClass="emph" presetSubtype="0" repeatCount="indefinite" fill="hold" grpId="1" nodeType="withEffect">
                                  <p:stCondLst>
                                    <p:cond delay="2500"/>
                                  </p:stCondLst>
                                  <p:childTnLst>
                                    <p:animRot by="120000">
                                      <p:cBhvr>
                                        <p:cTn id="88" dur="100" fill="hold">
                                          <p:stCondLst>
                                            <p:cond delay="0"/>
                                          </p:stCondLst>
                                        </p:cTn>
                                        <p:tgtEl>
                                          <p:spTgt spid="25"/>
                                        </p:tgtEl>
                                        <p:attrNameLst>
                                          <p:attrName>r</p:attrName>
                                        </p:attrNameLst>
                                      </p:cBhvr>
                                    </p:animRot>
                                    <p:animRot by="-240000">
                                      <p:cBhvr>
                                        <p:cTn id="89" dur="200" fill="hold">
                                          <p:stCondLst>
                                            <p:cond delay="200"/>
                                          </p:stCondLst>
                                        </p:cTn>
                                        <p:tgtEl>
                                          <p:spTgt spid="25"/>
                                        </p:tgtEl>
                                        <p:attrNameLst>
                                          <p:attrName>r</p:attrName>
                                        </p:attrNameLst>
                                      </p:cBhvr>
                                    </p:animRot>
                                    <p:animRot by="240000">
                                      <p:cBhvr>
                                        <p:cTn id="90" dur="200" fill="hold">
                                          <p:stCondLst>
                                            <p:cond delay="400"/>
                                          </p:stCondLst>
                                        </p:cTn>
                                        <p:tgtEl>
                                          <p:spTgt spid="25"/>
                                        </p:tgtEl>
                                        <p:attrNameLst>
                                          <p:attrName>r</p:attrName>
                                        </p:attrNameLst>
                                      </p:cBhvr>
                                    </p:animRot>
                                    <p:animRot by="-240000">
                                      <p:cBhvr>
                                        <p:cTn id="91" dur="200" fill="hold">
                                          <p:stCondLst>
                                            <p:cond delay="600"/>
                                          </p:stCondLst>
                                        </p:cTn>
                                        <p:tgtEl>
                                          <p:spTgt spid="25"/>
                                        </p:tgtEl>
                                        <p:attrNameLst>
                                          <p:attrName>r</p:attrName>
                                        </p:attrNameLst>
                                      </p:cBhvr>
                                    </p:animRot>
                                    <p:animRot by="120000">
                                      <p:cBhvr>
                                        <p:cTn id="92" dur="200" fill="hold">
                                          <p:stCondLst>
                                            <p:cond delay="800"/>
                                          </p:stCondLst>
                                        </p:cTn>
                                        <p:tgtEl>
                                          <p:spTgt spid="25"/>
                                        </p:tgtEl>
                                        <p:attrNameLst>
                                          <p:attrName>r</p:attrName>
                                        </p:attrNameLst>
                                      </p:cBhvr>
                                    </p:animRot>
                                  </p:childTnLst>
                                </p:cTn>
                              </p:par>
                              <p:par>
                                <p:cTn id="93" presetID="1" presetClass="entr" presetSubtype="0" fill="hold" grpId="0" nodeType="withEffect">
                                  <p:stCondLst>
                                    <p:cond delay="2750"/>
                                  </p:stCondLst>
                                  <p:childTnLst>
                                    <p:set>
                                      <p:cBhvr>
                                        <p:cTn id="94" dur="1" fill="hold">
                                          <p:stCondLst>
                                            <p:cond delay="0"/>
                                          </p:stCondLst>
                                        </p:cTn>
                                        <p:tgtEl>
                                          <p:spTgt spid="26"/>
                                        </p:tgtEl>
                                        <p:attrNameLst>
                                          <p:attrName>style.visibility</p:attrName>
                                        </p:attrNameLst>
                                      </p:cBhvr>
                                      <p:to>
                                        <p:strVal val="visible"/>
                                      </p:to>
                                    </p:set>
                                  </p:childTnLst>
                                </p:cTn>
                              </p:par>
                              <p:par>
                                <p:cTn id="95" presetID="32" presetClass="emph" presetSubtype="0" repeatCount="indefinite" fill="hold" grpId="1" nodeType="withEffect">
                                  <p:stCondLst>
                                    <p:cond delay="275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par>
                                <p:cTn id="101" presetID="1" presetClass="entr" presetSubtype="0" fill="hold" grpId="0" nodeType="withEffect">
                                  <p:stCondLst>
                                    <p:cond delay="3000"/>
                                  </p:stCondLst>
                                  <p:childTnLst>
                                    <p:set>
                                      <p:cBhvr>
                                        <p:cTn id="102" dur="1" fill="hold">
                                          <p:stCondLst>
                                            <p:cond delay="0"/>
                                          </p:stCondLst>
                                        </p:cTn>
                                        <p:tgtEl>
                                          <p:spTgt spid="27"/>
                                        </p:tgtEl>
                                        <p:attrNameLst>
                                          <p:attrName>style.visibility</p:attrName>
                                        </p:attrNameLst>
                                      </p:cBhvr>
                                      <p:to>
                                        <p:strVal val="visible"/>
                                      </p:to>
                                    </p:set>
                                  </p:childTnLst>
                                </p:cTn>
                              </p:par>
                              <p:par>
                                <p:cTn id="103" presetID="32" presetClass="emph" presetSubtype="0" repeatCount="indefinite" fill="hold" grpId="1" nodeType="withEffect">
                                  <p:stCondLst>
                                    <p:cond delay="3000"/>
                                  </p:stCondLst>
                                  <p:childTnLst>
                                    <p:animRot by="120000">
                                      <p:cBhvr>
                                        <p:cTn id="104" dur="100" fill="hold">
                                          <p:stCondLst>
                                            <p:cond delay="0"/>
                                          </p:stCondLst>
                                        </p:cTn>
                                        <p:tgtEl>
                                          <p:spTgt spid="27"/>
                                        </p:tgtEl>
                                        <p:attrNameLst>
                                          <p:attrName>r</p:attrName>
                                        </p:attrNameLst>
                                      </p:cBhvr>
                                    </p:animRot>
                                    <p:animRot by="-240000">
                                      <p:cBhvr>
                                        <p:cTn id="105" dur="200" fill="hold">
                                          <p:stCondLst>
                                            <p:cond delay="200"/>
                                          </p:stCondLst>
                                        </p:cTn>
                                        <p:tgtEl>
                                          <p:spTgt spid="27"/>
                                        </p:tgtEl>
                                        <p:attrNameLst>
                                          <p:attrName>r</p:attrName>
                                        </p:attrNameLst>
                                      </p:cBhvr>
                                    </p:animRot>
                                    <p:animRot by="240000">
                                      <p:cBhvr>
                                        <p:cTn id="106" dur="200" fill="hold">
                                          <p:stCondLst>
                                            <p:cond delay="400"/>
                                          </p:stCondLst>
                                        </p:cTn>
                                        <p:tgtEl>
                                          <p:spTgt spid="27"/>
                                        </p:tgtEl>
                                        <p:attrNameLst>
                                          <p:attrName>r</p:attrName>
                                        </p:attrNameLst>
                                      </p:cBhvr>
                                    </p:animRot>
                                    <p:animRot by="-240000">
                                      <p:cBhvr>
                                        <p:cTn id="107" dur="200" fill="hold">
                                          <p:stCondLst>
                                            <p:cond delay="600"/>
                                          </p:stCondLst>
                                        </p:cTn>
                                        <p:tgtEl>
                                          <p:spTgt spid="27"/>
                                        </p:tgtEl>
                                        <p:attrNameLst>
                                          <p:attrName>r</p:attrName>
                                        </p:attrNameLst>
                                      </p:cBhvr>
                                    </p:animRot>
                                    <p:animRot by="120000">
                                      <p:cBhvr>
                                        <p:cTn id="108" dur="200" fill="hold">
                                          <p:stCondLst>
                                            <p:cond delay="800"/>
                                          </p:stCondLst>
                                        </p:cTn>
                                        <p:tgtEl>
                                          <p:spTgt spid="27"/>
                                        </p:tgtEl>
                                        <p:attrNameLst>
                                          <p:attrName>r</p:attrName>
                                        </p:attrNameLst>
                                      </p:cBhvr>
                                    </p:animRot>
                                  </p:childTnLst>
                                </p:cTn>
                              </p:par>
                              <p:par>
                                <p:cTn id="109" presetID="1" presetClass="entr" presetSubtype="0" fill="hold" grpId="0" nodeType="withEffect">
                                  <p:stCondLst>
                                    <p:cond delay="3250"/>
                                  </p:stCondLst>
                                  <p:childTnLst>
                                    <p:set>
                                      <p:cBhvr>
                                        <p:cTn id="110" dur="1" fill="hold">
                                          <p:stCondLst>
                                            <p:cond delay="0"/>
                                          </p:stCondLst>
                                        </p:cTn>
                                        <p:tgtEl>
                                          <p:spTgt spid="28"/>
                                        </p:tgtEl>
                                        <p:attrNameLst>
                                          <p:attrName>style.visibility</p:attrName>
                                        </p:attrNameLst>
                                      </p:cBhvr>
                                      <p:to>
                                        <p:strVal val="visible"/>
                                      </p:to>
                                    </p:set>
                                  </p:childTnLst>
                                </p:cTn>
                              </p:par>
                              <p:par>
                                <p:cTn id="111" presetID="32" presetClass="emph" presetSubtype="0" repeatCount="indefinite" fill="hold" grpId="1" nodeType="withEffect">
                                  <p:stCondLst>
                                    <p:cond delay="3250"/>
                                  </p:stCondLst>
                                  <p:childTnLst>
                                    <p:animRot by="120000">
                                      <p:cBhvr>
                                        <p:cTn id="112" dur="100" fill="hold">
                                          <p:stCondLst>
                                            <p:cond delay="0"/>
                                          </p:stCondLst>
                                        </p:cTn>
                                        <p:tgtEl>
                                          <p:spTgt spid="28"/>
                                        </p:tgtEl>
                                        <p:attrNameLst>
                                          <p:attrName>r</p:attrName>
                                        </p:attrNameLst>
                                      </p:cBhvr>
                                    </p:animRot>
                                    <p:animRot by="-240000">
                                      <p:cBhvr>
                                        <p:cTn id="113" dur="200" fill="hold">
                                          <p:stCondLst>
                                            <p:cond delay="200"/>
                                          </p:stCondLst>
                                        </p:cTn>
                                        <p:tgtEl>
                                          <p:spTgt spid="28"/>
                                        </p:tgtEl>
                                        <p:attrNameLst>
                                          <p:attrName>r</p:attrName>
                                        </p:attrNameLst>
                                      </p:cBhvr>
                                    </p:animRot>
                                    <p:animRot by="240000">
                                      <p:cBhvr>
                                        <p:cTn id="114" dur="200" fill="hold">
                                          <p:stCondLst>
                                            <p:cond delay="400"/>
                                          </p:stCondLst>
                                        </p:cTn>
                                        <p:tgtEl>
                                          <p:spTgt spid="28"/>
                                        </p:tgtEl>
                                        <p:attrNameLst>
                                          <p:attrName>r</p:attrName>
                                        </p:attrNameLst>
                                      </p:cBhvr>
                                    </p:animRot>
                                    <p:animRot by="-240000">
                                      <p:cBhvr>
                                        <p:cTn id="115" dur="200" fill="hold">
                                          <p:stCondLst>
                                            <p:cond delay="600"/>
                                          </p:stCondLst>
                                        </p:cTn>
                                        <p:tgtEl>
                                          <p:spTgt spid="28"/>
                                        </p:tgtEl>
                                        <p:attrNameLst>
                                          <p:attrName>r</p:attrName>
                                        </p:attrNameLst>
                                      </p:cBhvr>
                                    </p:animRot>
                                    <p:animRot by="120000">
                                      <p:cBhvr>
                                        <p:cTn id="116" dur="200" fill="hold">
                                          <p:stCondLst>
                                            <p:cond delay="800"/>
                                          </p:stCondLst>
                                        </p:cTn>
                                        <p:tgtEl>
                                          <p:spTgt spid="28"/>
                                        </p:tgtEl>
                                        <p:attrNameLst>
                                          <p:attrName>r</p:attrName>
                                        </p:attrNameLst>
                                      </p:cBhvr>
                                    </p:animRot>
                                  </p:childTnLst>
                                </p:cTn>
                              </p:par>
                              <p:par>
                                <p:cTn id="117" presetID="1" presetClass="entr" presetSubtype="0" fill="hold" grpId="0" nodeType="withEffect">
                                  <p:stCondLst>
                                    <p:cond delay="3500"/>
                                  </p:stCondLst>
                                  <p:childTnLst>
                                    <p:set>
                                      <p:cBhvr>
                                        <p:cTn id="118" dur="1" fill="hold">
                                          <p:stCondLst>
                                            <p:cond delay="0"/>
                                          </p:stCondLst>
                                        </p:cTn>
                                        <p:tgtEl>
                                          <p:spTgt spid="29"/>
                                        </p:tgtEl>
                                        <p:attrNameLst>
                                          <p:attrName>style.visibility</p:attrName>
                                        </p:attrNameLst>
                                      </p:cBhvr>
                                      <p:to>
                                        <p:strVal val="visible"/>
                                      </p:to>
                                    </p:set>
                                  </p:childTnLst>
                                </p:cTn>
                              </p:par>
                              <p:par>
                                <p:cTn id="119" presetID="32" presetClass="emph" presetSubtype="0" repeatCount="indefinite" fill="hold" grpId="1" nodeType="withEffect">
                                  <p:stCondLst>
                                    <p:cond delay="3500"/>
                                  </p:stCondLst>
                                  <p:childTnLst>
                                    <p:animRot by="120000">
                                      <p:cBhvr>
                                        <p:cTn id="120" dur="100" fill="hold">
                                          <p:stCondLst>
                                            <p:cond delay="0"/>
                                          </p:stCondLst>
                                        </p:cTn>
                                        <p:tgtEl>
                                          <p:spTgt spid="29"/>
                                        </p:tgtEl>
                                        <p:attrNameLst>
                                          <p:attrName>r</p:attrName>
                                        </p:attrNameLst>
                                      </p:cBhvr>
                                    </p:animRot>
                                    <p:animRot by="-240000">
                                      <p:cBhvr>
                                        <p:cTn id="121" dur="200" fill="hold">
                                          <p:stCondLst>
                                            <p:cond delay="200"/>
                                          </p:stCondLst>
                                        </p:cTn>
                                        <p:tgtEl>
                                          <p:spTgt spid="29"/>
                                        </p:tgtEl>
                                        <p:attrNameLst>
                                          <p:attrName>r</p:attrName>
                                        </p:attrNameLst>
                                      </p:cBhvr>
                                    </p:animRot>
                                    <p:animRot by="240000">
                                      <p:cBhvr>
                                        <p:cTn id="122" dur="200" fill="hold">
                                          <p:stCondLst>
                                            <p:cond delay="400"/>
                                          </p:stCondLst>
                                        </p:cTn>
                                        <p:tgtEl>
                                          <p:spTgt spid="29"/>
                                        </p:tgtEl>
                                        <p:attrNameLst>
                                          <p:attrName>r</p:attrName>
                                        </p:attrNameLst>
                                      </p:cBhvr>
                                    </p:animRot>
                                    <p:animRot by="-240000">
                                      <p:cBhvr>
                                        <p:cTn id="123" dur="200" fill="hold">
                                          <p:stCondLst>
                                            <p:cond delay="600"/>
                                          </p:stCondLst>
                                        </p:cTn>
                                        <p:tgtEl>
                                          <p:spTgt spid="29"/>
                                        </p:tgtEl>
                                        <p:attrNameLst>
                                          <p:attrName>r</p:attrName>
                                        </p:attrNameLst>
                                      </p:cBhvr>
                                    </p:animRot>
                                    <p:animRot by="120000">
                                      <p:cBhvr>
                                        <p:cTn id="124"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 name="Sentence Prompt">
            <a:extLst>
              <a:ext uri="{FF2B5EF4-FFF2-40B4-BE49-F238E27FC236}">
                <a16:creationId xmlns:a16="http://schemas.microsoft.com/office/drawing/2014/main" id="{567E5884-D71C-8747-9271-22B8FE45E96E}"/>
              </a:ext>
            </a:extLst>
          </p:cNvPr>
          <p:cNvGrpSpPr/>
          <p:nvPr/>
        </p:nvGrpSpPr>
        <p:grpSpPr>
          <a:xfrm>
            <a:off x="2075340" y="12231"/>
            <a:ext cx="8041321" cy="2066723"/>
            <a:chOff x="2075340" y="12231"/>
            <a:chExt cx="8041321" cy="2066723"/>
          </a:xfrm>
        </p:grpSpPr>
        <p:pic>
          <p:nvPicPr>
            <p:cNvPr id="25" name="Sentence Prompt Box"/>
            <p:cNvPicPr>
              <a:picLocks noChangeAspect="1"/>
            </p:cNvPicPr>
            <p:nvPr/>
          </p:nvPicPr>
          <p:blipFill>
            <a:blip r:embed="rId9"/>
            <a:stretch>
              <a:fillRect/>
            </a:stretch>
          </p:blipFill>
          <p:spPr>
            <a:xfrm>
              <a:off x="2075340" y="12231"/>
              <a:ext cx="8041321" cy="2066723"/>
            </a:xfrm>
            <a:prstGeom prst="rect">
              <a:avLst/>
            </a:prstGeom>
          </p:spPr>
        </p:pic>
        <p:sp>
          <p:nvSpPr>
            <p:cNvPr id="67" name="Sentence Prompt Text"/>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627660"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earl - End"/>
          <p:cNvGrpSpPr/>
          <p:nvPr/>
        </p:nvGrpSpPr>
        <p:grpSpPr>
          <a:xfrm>
            <a:off x="1528090" y="3239995"/>
            <a:ext cx="932769" cy="1030426"/>
            <a:chOff x="12717005" y="1842307"/>
            <a:chExt cx="932769" cy="1030426"/>
          </a:xfrm>
        </p:grpSpPr>
        <p:sp>
          <p:nvSpPr>
            <p:cNvPr id="30"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sp>
        <p:nvSpPr>
          <p:cNvPr id="3" name="Sign 2 Text"/>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74" name="Sign 3 Text"/>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75" name="Sign 1 Text"/>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직사각형 1">
            <a:extLst>
              <a:ext uri="{FF2B5EF4-FFF2-40B4-BE49-F238E27FC236}">
                <a16:creationId xmlns:a16="http://schemas.microsoft.com/office/drawing/2014/main" id="{3BB69695-71FE-954F-97FE-7388A3B9150F}"/>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a:t>
            </a:r>
          </a:p>
        </p:txBody>
      </p:sp>
    </p:spTree>
    <p:extLst>
      <p:ext uri="{BB962C8B-B14F-4D97-AF65-F5344CB8AC3E}">
        <p14:creationId xmlns:p14="http://schemas.microsoft.com/office/powerpoint/2010/main" val="418336078"/>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3" name="zapsplat_nature_water_movement_surface_splash_light_hand_005_2904897.wav"/>
          </p:stSnd>
        </p:sndAc>
      </p:transition>
    </mc:Choice>
    <mc:Fallback xmlns="">
      <p:transition spd="slow">
        <p:fade/>
        <p:sndAc>
          <p:stSnd>
            <p:snd r:embed="rId13" name="zapsplat_nature_water_movement_surface_splash_light_hand_005_290489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1.85185E-6 C 0.06146 0.00093 0.10417 -0.00162 0.15873 0.00926 C 0.18516 0.02315 0.22058 0.01296 0.24323 0.0125 C 0.25873 0.0088 0.27383 0.00741 0.28946 0.00625 C 0.37722 -0.04583 0.29453 0.00162 0.55013 -1.85185E-6 C 0.56172 -0.00139 0.5724 -0.00602 0.58412 -0.00764 C 0.60677 -0.01805 0.59401 -0.01342 0.6418 -0.00926 C 0.64505 -0.00903 0.65391 0.00232 0.65834 0.00463 C 0.6142 0.03218 -0.04922 0.00764 0.28412 0.00162 C 0.29232 0.00116 0.30052 0.00139 0.3086 -1.85185E-6 C 0.3099 -0.00023 0.31081 -0.00231 0.31211 -0.00301 C 0.31406 -0.00393 0.31615 -0.0044 0.31823 -0.00463 C 0.33594 -0.00648 0.37136 -0.00926 0.37136 -0.00903 C 0.46328 -0.00856 0.55196 -0.00486 0.64258 -0.00139 C 0.65612 0.0044 0.68334 0.00185 0.63216 0.00162 C 0.4237 0.0007 0.2155 0.00046 0.00703 -1.85185E-6 C 0.02774 -0.00671 0.04505 -0.00671 0.06719 -0.00764 C 0.15873 -0.00717 0.25026 -0.00717 0.3418 -0.00625 C 0.35508 -0.00602 0.36927 0.00255 0.38268 0.00463 C 0.39623 0.00949 0.41003 0.01134 0.4237 0.01551 C 0.48373 0.01389 0.50925 0.01713 0.55534 0.00463 C 0.56289 -0.0037 0.57461 -0.00393 0.58334 -0.00625 C 0.60222 -0.00579 0.6211 -0.00602 0.63998 -0.00463 C 0.6461 -0.00416 0.65065 0.00162 0.65742 0.00162 " pathEditMode="relative" rAng="0" ptsTypes="AAAAAAAAAAAAAAAAAAAAAAAA">
                                      <p:cBhvr>
                                        <p:cTn id="19" dur="3000" fill="hold"/>
                                        <p:tgtEl>
                                          <p:spTgt spid="15"/>
                                        </p:tgtEl>
                                        <p:attrNameLst>
                                          <p:attrName>ppt_x</p:attrName>
                                          <p:attrName>ppt_y</p:attrName>
                                        </p:attrNameLst>
                                      </p:cBhvr>
                                      <p:rCtr x="33099" y="-46"/>
                                    </p:animMotion>
                                  </p:childTnLst>
                                  <p:subTnLst>
                                    <p:audio>
                                      <p:cMediaNode>
                                        <p:cTn display="0" masterRel="sameClick">
                                          <p:stCondLst>
                                            <p:cond evt="begin" delay="0">
                                              <p:tn val="18"/>
                                            </p:cond>
                                          </p:stCondLst>
                                          <p:endCondLst>
                                            <p:cond evt="onStopAudio" delay="0">
                                              <p:tgtEl>
                                                <p:sldTgt/>
                                              </p:tgtEl>
                                            </p:cond>
                                          </p:endCondLst>
                                        </p:cTn>
                                        <p:tgtEl>
                                          <p:sndTgt r:embed="rId5" name="3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0.00013 -1.85185E-6 C -0.09141 0.01574 -0.18346 0.00625 -0.27526 0.00324 C -0.28581 0.00093 -0.29609 -0.00278 -0.30664 -0.00463 C -0.31042 -0.00602 -0.31419 -0.00787 -0.31797 -0.00926 C -0.32239 -0.00879 -0.32669 -0.00833 -0.33112 -0.00764 C -0.33255 -0.00741 -0.33659 -0.00787 -0.33542 -0.00625 C -0.33516 -0.00602 -0.32409 -0.00139 -0.32239 -0.00139 C -0.28867 -0.00046 -0.25495 -0.00046 -0.22135 -1.85185E-6 C -0.18568 0.00371 -0.16172 0.00533 -0.12018 0.00625 C -0.10963 0.00718 -0.10065 0.01111 -0.09049 0.0125 C -0.04622 0.01806 -0.00156 0.01759 0.04284 0.01875 C 0.16836 0.01783 0.2112 0.02477 0.30091 0.01088 C 0.30977 0.00741 0.32044 0.00394 0.32878 -0.00301 C 0.33034 -0.0044 0.32539 -0.00162 0.32344 -0.00139 C 0.30404 -1.85185E-6 0.28464 0.0007 0.26524 0.00162 C 0.25248 0.00209 0.23971 0.00278 0.22695 0.00324 C -0.01536 0.00255 -0.14375 -0.00139 -0.33203 -0.00139 " pathEditMode="relative" rAng="0" ptsTypes="AAAAAAAAAAAAAAAAA">
                                      <p:cBhvr>
                                        <p:cTn id="21" dur="3000" fill="hold"/>
                                        <p:tgtEl>
                                          <p:spTgt spid="14"/>
                                        </p:tgtEl>
                                        <p:attrNameLst>
                                          <p:attrName>ppt_x</p:attrName>
                                          <p:attrName>ppt_y</p:attrName>
                                        </p:attrNameLst>
                                      </p:cBhvr>
                                      <p:rCtr x="-326" y="509"/>
                                    </p:animMotion>
                                  </p:childTnLst>
                                </p:cTn>
                              </p:par>
                              <p:par>
                                <p:cTn id="22" presetID="0" presetClass="path" presetSubtype="0" accel="50000" decel="50000" fill="hold" nodeType="withEffect">
                                  <p:stCondLst>
                                    <p:cond delay="0"/>
                                  </p:stCondLst>
                                  <p:childTnLst>
                                    <p:animMotion origin="layout" path="M -2.91667E-6 -1.85185E-6 C -0.01289 -0.00393 -0.03086 0.00602 -0.04362 0.00625 C -0.09427 0.00718 -0.14479 0.00741 -0.19544 0.00787 C -1.00247 0.00509 -0.65208 0.00463 -0.35481 0.00324 C -0.29961 0.00209 -0.24453 0.00301 -0.18932 -1.85185E-6 C -0.16263 -0.00139 -0.24284 -0.00116 -0.2694 -0.00139 C -0.39349 -0.00231 -0.51771 -0.00254 -0.64179 -0.00301 C -0.64284 -0.00324 -0.66471 -0.00139 -0.65312 -0.00139 C -0.43424 -0.00046 -0.21549 -0.00046 0.00339 -1.85185E-6 C -0.10521 0.05301 -0.16966 0.00625 -0.32786 0.00625 " pathEditMode="relative" rAng="0" ptsTypes="AAAAAAAAAA">
                                      <p:cBhvr>
                                        <p:cTn id="23" dur="3000" fill="hold"/>
                                        <p:tgtEl>
                                          <p:spTgt spid="13"/>
                                        </p:tgtEl>
                                        <p:attrNameLst>
                                          <p:attrName>ppt_x</p:attrName>
                                          <p:attrName>ppt_y</p:attrName>
                                        </p:attrNameLst>
                                      </p:cBhvr>
                                      <p:rCtr x="-34453" y="1088"/>
                                    </p:animMotion>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3203 -0.00139 L -0.3349 -0.18773 " pathEditMode="relative" rAng="0" ptsTypes="AA">
                                      <p:cBhvr>
                                        <p:cTn id="30" dur="1500" fill="hold"/>
                                        <p:tgtEl>
                                          <p:spTgt spid="14"/>
                                        </p:tgtEl>
                                        <p:attrNameLst>
                                          <p:attrName>ppt_x</p:attrName>
                                          <p:attrName>ppt_y</p:attrName>
                                        </p:attrNameLst>
                                      </p:cBhvr>
                                      <p:rCtr x="-143" y="-9329"/>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6ACFDDF6-8D8A-244A-8A42-73ACF51B08D5}"/>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A482011D-CCD8-924B-9CBA-7F7338819B14}"/>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B00EB4C8-7C1D-A749-B41D-D7C152B92C27}"/>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4693569"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earl - End"/>
          <p:cNvGrpSpPr/>
          <p:nvPr/>
        </p:nvGrpSpPr>
        <p:grpSpPr>
          <a:xfrm>
            <a:off x="5629615" y="3239995"/>
            <a:ext cx="932769" cy="1030426"/>
            <a:chOff x="12717005" y="1842307"/>
            <a:chExt cx="932769" cy="1030426"/>
          </a:xfrm>
        </p:grpSpPr>
        <p:sp>
          <p:nvSpPr>
            <p:cNvPr id="30"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A294B5C2-EE22-A74A-8C29-F5EA4F9BD8CE}"/>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C970BDCB-5DF7-7C4E-B171-1C469EDD8590}"/>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84AF27CE-1095-D949-98E5-01B93EDE40CD}"/>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7B88588E-AE0B-7E40-B8F7-3FCF2B8C60E2}"/>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2</a:t>
            </a:r>
          </a:p>
        </p:txBody>
      </p:sp>
    </p:spTree>
    <p:extLst>
      <p:ext uri="{BB962C8B-B14F-4D97-AF65-F5344CB8AC3E}">
        <p14:creationId xmlns:p14="http://schemas.microsoft.com/office/powerpoint/2010/main" val="989449598"/>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81481E-6 C 0.21576 0.00208 0.43281 0.01851 0.64779 -0.00625 C 0.65196 -0.0088 0.65404 -0.00996 0.65573 -0.00163 C 0.64076 0.00092 0.6263 0.00601 0.6112 0.00763 C 0.59193 0.01412 0.58177 0.01435 0.55977 0.01527 C 0.53464 0.02245 0.50925 0.02199 0.48386 0.02314 C 0.47891 0.02407 0.47396 0.02476 0.46901 0.02615 C 0.32487 0.06435 0.17787 0.02662 0.03229 0.02615 C 0.01914 0.02199 0.00599 0.01898 -0.00703 0.01388 C -0.0108 0.00671 -0.0056 0.00462 -0.00169 0.00462 C 0.06198 0.0037 0.12552 0.00347 0.1892 0.003 C 0.21862 -0.00487 0.24662 -0.0125 0.2763 -0.01413 C 0.28503 -0.01621 0.29375 -0.01806 0.30248 -0.02038 C 0.37826 -0.01991 0.54492 -0.06899 0.65651 -0.0095 C 0.65026 0.00162 0.63555 0.00046 0.62774 0.00138 C 0.49896 0.03587 0.27305 0.0074 0.22409 0.00763 C 0.15274 0.00949 0.15248 0.01041 0.07409 0.00763 C 0.05716 0.00694 0.03959 0.00069 0.02266 -0.00163 C 0.01602 -0.00255 -0.00416 -0.00487 0.00261 -0.00487 C 0.21133 -0.00533 0.41992 -0.00371 0.62865 -0.00325 C 0.63906 -0.00093 0.64961 -0.00024 0.66003 0.00138 C 0.61745 0.02106 0.57188 -0.00602 0.52839 0.00763 C 0.35808 0.00717 0.18776 0.00717 0.01745 0.00601 C 0.01042 0.00601 0.03138 0.00462 0.03841 0.00462 C 0.17448 0.00324 0.31029 0.00254 0.44636 0.00138 C 0.47539 4.81481E-6 0.50443 -0.00209 0.5336 -0.00325 C 0.55456 -0.00741 0.57539 -0.00926 0.59636 -0.01088 C 0.6155 -0.01783 0.63255 -0.01204 0.65052 -0.00487 C 0.64271 -0.00024 0.64636 -0.00186 0.63034 -0.00163 C 0.56901 -0.0007 0.50768 -0.00047 0.44636 4.81481E-6 C 0.42292 0.00162 0.39922 0.00254 0.37578 0.00601 C 0.26472 0.04675 0.05365 0.00949 0.02526 0.00925 C 0.01875 0.0081 0.01159 0.0081 0.00521 0.00462 C 0.2224 0.00416 0.43933 4.81481E-6 0.65651 4.81481E-6 " pathEditMode="relative" rAng="0" ptsTypes="AAAAAAAAAAAAAAAAAAAAAAAAAAAAAAAAAA">
                                      <p:cBhvr>
                                        <p:cTn id="19" dur="6000" fill="hold"/>
                                        <p:tgtEl>
                                          <p:spTgt spid="15"/>
                                        </p:tgtEl>
                                        <p:attrNameLst>
                                          <p:attrName>ppt_x</p:attrName>
                                          <p:attrName>ppt_y</p:attrName>
                                        </p:attrNameLst>
                                      </p:cBhvr>
                                      <p:rCtr x="32578" y="185"/>
                                    </p:animMotion>
                                  </p:childTnLst>
                                  <p:subTnLst>
                                    <p:audio>
                                      <p:cMediaNode>
                                        <p:cTn display="0" masterRel="sameClick">
                                          <p:stCondLst>
                                            <p:cond evt="begin" delay="0">
                                              <p:tn val="18"/>
                                            </p:cond>
                                          </p:stCondLst>
                                          <p:endCondLst>
                                            <p:cond evt="onStopAudio" delay="0">
                                              <p:tgtEl>
                                                <p:sldTgt/>
                                              </p:tgtEl>
                                            </p:cond>
                                          </p:endCondLst>
                                        </p:cTn>
                                        <p:tgtEl>
                                          <p:sndTgt r:embed="rId5" name="6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4.81481E-6 C -0.10625 -0.00301 -0.18958 -0.00926 -0.28763 -0.0125 C -0.30417 -0.0176 -0.32383 -0.02454 -0.33828 -0.00788 C -0.2668 0.37361 0.2655 -0.38218 0.33034 0.003 C 0.32266 0.01319 0.31797 0.01064 0.30768 0.01226 C 0.30182 0.01319 0.29024 0.0155 0.29024 0.01574 C 0.16667 0.06319 0.0388 0.03078 -0.08555 0.01087 C -0.09857 0.0037 -0.11289 0.00509 -0.12643 0.003 C -0.13346 -0.00186 -0.13984 -0.00209 -0.14739 -0.00301 C -0.16133 -0.00764 -0.17031 -0.0095 -0.18489 -0.01088 C -0.20351 -0.01575 -0.21328 -0.0176 -0.2345 -0.01852 C -0.26445 -0.01806 -0.29739 -0.03565 -0.32435 -0.0125 C -0.32773 -0.00602 -0.32383 -0.01227 -0.32956 -0.00788 C -0.33242 -0.00579 -0.33568 -0.00163 -0.33828 0.00162 C -0.20404 0.0375 0.02292 0.00185 0.1875 -0.00301 C 0.20912 -0.00973 0.1944 -0.00602 0.2319 -0.00788 C 0.26198 -0.01482 0.31667 -0.05926 0.32513 -0.00163 C 0.31484 0.00486 0.30625 0.00833 0.29544 0.01087 C 0.28216 0.01967 0.26771 0.02129 0.25365 0.02314 C 0.24102 0.02476 0.21537 0.02638 0.21537 0.02662 C 0.15716 0.02476 0.09596 0.02893 0.0375 0.01712 C 0.02031 0.00925 0.00156 0.00856 -0.01575 0.00763 C -0.11055 -0.03125 -0.29336 0.00023 -0.32083 4.81481E-6 C -0.32252 -0.0007 -0.33581 -0.00463 -0.32604 -0.00463 C -0.14974 -0.00625 0.02669 -0.00672 0.20313 -0.00788 C 0.21914 -0.01158 0.23503 -0.01713 0.25117 -0.02014 C 0.26602 -0.0294 0.27995 -0.01042 0.29466 -0.00788 C 0.29557 -0.00672 0.29623 -0.00533 0.29727 -0.00463 C 0.29935 -0.00325 0.30612 -0.00209 0.30768 -0.00163 C 0.31172 -0.0007 0.31589 0.00069 0.31992 0.00162 C 0.32227 0.00208 0.32917 0.003 0.32682 0.003 C 0.18711 0.003 0.0474 0.00208 -0.09245 0.00162 C -0.11094 -0.00325 -0.12969 -0.0007 -0.14831 -0.00463 C -0.15469 -0.00602 -0.16745 -0.00926 -0.16745 -0.00903 C -0.17838 -0.01505 -0.19088 -0.01551 -0.20234 -0.01713 C -0.22708 -0.0257 -0.21458 -0.02246 -0.26328 -0.01713 C -0.27161 -0.01621 -0.28073 -0.00973 -0.28945 -0.00926 C -0.30286 -0.00834 -0.31614 -0.00834 -0.32956 -0.00788 C -0.32656 0.00023 -0.31992 -0.00047 -0.31471 4.81481E-6 C -0.30391 0.00092 -0.29323 0.00115 -0.28242 0.00162 C 0.01042 0.00046 0.00404 0.00625 0.17266 -0.01088 C 0.22552 -0.01042 0.27839 -0.01135 0.33125 -0.00926 C 0.33294 -0.00926 0.33542 -0.00232 0.33294 4.81481E-6 C 0.33086 0.00208 0.32839 0.00231 0.32604 0.003 C 0.31289 0.00671 0.3 0.0081 0.28672 0.00925 C 0.18294 0.03726 0.08359 0.0155 -0.01745 0.003 C -0.09088 -0.02848 -0.11601 -0.00232 -0.2362 -0.00301 C -0.26094 -0.00857 -0.25078 -0.00672 -0.2668 -0.00926 C -0.28542 -0.01621 -0.30534 -0.01413 -0.32435 -0.01852 C -0.33021 -0.01806 -0.33607 -0.01922 -0.3418 -0.01713 C -0.34297 -0.01667 -0.3375 -0.00487 -0.33737 -0.00463 C -0.33307 0.00138 -0.32213 0.00208 -0.31732 0.003 C -0.21627 0.05046 -0.10521 0.00925 -0.00091 0.00925 " pathEditMode="relative" rAng="0" ptsTypes="AAAAAAAAAAAAAAAAAAAAAAAAAAAAAAAAAAAAAAAAAAAAAAAAAAAAA">
                                      <p:cBhvr>
                                        <p:cTn id="21" dur="6000" fill="hold"/>
                                        <p:tgtEl>
                                          <p:spTgt spid="14"/>
                                        </p:tgtEl>
                                        <p:attrNameLst>
                                          <p:attrName>ppt_x</p:attrName>
                                          <p:attrName>ppt_y</p:attrName>
                                        </p:attrNameLst>
                                      </p:cBhvr>
                                      <p:rCtr x="-404" y="-347"/>
                                    </p:animMotion>
                                  </p:childTnLst>
                                </p:cTn>
                              </p:par>
                              <p:par>
                                <p:cTn id="22" presetID="0" presetClass="path" presetSubtype="0" accel="50000" decel="50000" fill="hold" nodeType="withEffect">
                                  <p:stCondLst>
                                    <p:cond delay="0"/>
                                  </p:stCondLst>
                                  <p:childTnLst>
                                    <p:animMotion origin="layout" path="M -2.91667E-6 4.81481E-6 C -0.16771 0.00509 -0.33528 0.0118 -0.50299 0.00324 C -0.52656 0.00023 -0.55013 -0.00093 -0.57369 -0.00301 C -0.58789 -0.00602 -0.60117 -0.01088 -0.61549 -0.01227 C -0.63398 -0.01899 -0.62278 -0.01551 -0.66432 -0.01227 C -0.6664 -0.01204 -0.66028 -0.01088 -0.6582 -0.01088 C -0.63008 -0.00996 -0.60182 -0.00973 -0.57369 -0.00926 C -0.52604 -0.00857 -0.47825 -0.00811 -0.4306 -0.00764 C -0.3914 -0.0044 -0.35208 0.00069 -0.31302 0.00462 C -0.24909 0.00416 -0.18515 0.00416 -0.12122 0.00324 C -0.10143 0.003 -0.07903 -0.00533 -0.05833 -0.00625 C -0.0388 -0.01135 -0.0233 -0.01019 -0.0026 -0.00926 C -0.00208 -0.00834 0.00144 -0.00325 0.00091 -0.00139 C -0.00117 0.00648 -0.01562 0.00601 -0.01744 0.00625 C -0.14909 0.00578 -0.28073 0.00555 -0.41237 0.00462 C -0.42252 0.00462 -0.43203 -0.00116 -0.44192 -0.00301 C -0.47278 -0.0088 -0.50534 -0.00672 -0.53619 -0.00764 C -0.57734 -0.00695 -0.60091 -0.01783 -0.63294 -0.00301 C -0.31536 0.00023 -0.43073 -0.01459 -0.31653 0.00324 C -0.26536 0.00277 -0.21419 0.00254 -0.16302 0.00162 C -0.13646 0.00115 -0.11015 -0.00788 -0.08372 -0.01088 C -0.05377 -0.01042 -0.02383 -0.0125 0.00612 -0.00926 C 0.00769 -0.00903 0.00586 -0.00255 0.00443 -0.00139 C 0.00183 0.00092 -0.00143 -0.00047 -0.00429 4.81481E-6 C -0.15846 0.11296 -0.33919 -0.01806 -0.5056 0.00787 C -0.53672 0.02592 -0.57838 0.01134 -0.60508 0.01087 C -0.61771 0.00925 -0.62903 0.00439 -0.64166 0.00324 C -0.64336 0.00208 -0.64869 4.81481E-6 -0.64687 4.81481E-6 C -0.58073 -0.00093 -0.51575 0.00324 -0.44987 0.00462 C -0.42526 0.00601 -0.40117 0.01018 -0.37656 0.0125 C -0.3608 0.01388 -0.32942 0.01712 -0.32942 0.01736 C -0.27356 0.01666 -0.21797 0.01689 -0.16211 0.0155 C -0.15768 0.0155 -0.14909 0.0125 -0.14909 0.01273 C -0.1358 0.00648 -0.12265 0.00601 -0.10898 0.00462 C -0.07552 -0.00579 0.02709 0.00092 -0.0069 0.00324 C -0.05273 0.00625 -0.09869 0.00416 -0.14466 0.00462 C -0.21276 0.00416 -0.28554 0.01666 -0.35481 -0.00139 C -0.36614 -0.00764 -0.37864 -0.00788 -0.39049 -0.00926 C -0.43359 -0.02778 -0.4789 -0.00926 -0.52304 -0.01551 C -0.53919 -0.022 -0.54974 -0.02084 -0.56836 -0.02176 C -0.58606 -0.0213 -0.6039 -0.02107 -0.62161 -0.02014 C -0.62448 -0.01991 -0.62799 -0.01274 -0.63034 -0.01088 C -0.6345 -0.00764 -0.63984 -0.00463 -0.64427 -0.00301 C -0.64661 0.003 -0.64843 0.00439 -0.63997 0.00462 C -0.61263 0.00509 -0.58528 0.0037 -0.55794 0.00324 C -0.52474 -0.01644 -0.48802 -0.00926 -0.45325 -0.01088 C -0.40065 -0.01042 -0.34804 -0.01042 -0.29544 -0.00926 C -0.27942 -0.00903 -0.26536 0.00486 -0.25026 0.01087 C -0.24909 0.01134 -0.23229 0.01365 -0.23099 0.01388 C -0.2233 0.01967 -0.21484 0.01921 -0.20664 0.02175 C -0.19101 0.02662 -0.1763 0.02847 -0.16041 0.02939 C -0.14271 0.02893 -0.12487 0.02893 -0.10716 0.028 C -0.0957 0.02731 -0.0832 0.02013 -0.07148 0.01875 C -0.06041 0.01365 -0.04883 0.0125 -0.0375 0.00925 C -0.03372 0.0081 -0.02994 0.00717 -0.02617 0.00625 C -0.02409 0.00578 -0.02005 0.00462 -0.02005 0.00486 C -0.0151 0.00208 -0.00989 0.00509 -0.00599 -0.00139 C -0.05781 -0.00463 -0.10794 -0.00625 -0.16041 -0.00764 C -0.18958 -0.01135 -0.21849 -0.01413 -0.24752 -0.0169 C -0.27317 -0.02292 -0.30078 -0.02176 -0.32604 -0.02315 C -0.34127 -0.02732 -0.33411 -0.0257 -0.34778 -0.02778 C -0.40325 -0.06227 -0.35742 -0.03496 -0.51354 -0.0294 C -0.51914 -0.02917 -0.52448 -0.02547 -0.53008 -0.02477 C -0.53971 -0.02385 -0.55885 -0.02176 -0.55885 -0.02153 C -0.56588 -0.01644 -0.57317 -0.01806 -0.5806 -0.01551 C -0.60442 -0.00764 -0.62578 -0.00996 -0.6513 -0.00926 C -0.65312 -0.00811 -0.65911 -0.00649 -0.65911 -0.00301 " pathEditMode="relative" rAng="0" ptsTypes="AAAAAAAAAAAAAAAAAAAAAAAAAAAAAAAAAAAAAAAAAAAAAAAAAAAAAAAAAAAAAAAAAAA">
                                      <p:cBhvr>
                                        <p:cTn id="23" dur="6000" fill="hold"/>
                                        <p:tgtEl>
                                          <p:spTgt spid="13"/>
                                        </p:tgtEl>
                                        <p:attrNameLst>
                                          <p:attrName>ppt_x</p:attrName>
                                          <p:attrName>ppt_y</p:attrName>
                                        </p:attrNameLst>
                                      </p:cBhvr>
                                      <p:rCtr x="-32917" y="69"/>
                                    </p:animMotion>
                                  </p:childTnLst>
                                </p:cTn>
                              </p:par>
                            </p:childTnLst>
                          </p:cTn>
                        </p:par>
                        <p:par>
                          <p:cTn id="24" fill="hold">
                            <p:stCondLst>
                              <p:cond delay="6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091 0.00926 L 0 -0.15995 " pathEditMode="relative" rAng="0" ptsTypes="AA">
                                      <p:cBhvr>
                                        <p:cTn id="30" dur="1500" fill="hold"/>
                                        <p:tgtEl>
                                          <p:spTgt spid="14"/>
                                        </p:tgtEl>
                                        <p:attrNameLst>
                                          <p:attrName>ppt_x</p:attrName>
                                          <p:attrName>ppt_y</p:attrName>
                                        </p:attrNameLst>
                                      </p:cBhvr>
                                      <p:rCtr x="78" y="-8866"/>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1" name="Sentence Prompt">
            <a:extLst>
              <a:ext uri="{FF2B5EF4-FFF2-40B4-BE49-F238E27FC236}">
                <a16:creationId xmlns:a16="http://schemas.microsoft.com/office/drawing/2014/main" id="{8EA46790-88B1-2941-9DD3-61D73FEE966C}"/>
              </a:ext>
            </a:extLst>
          </p:cNvPr>
          <p:cNvGrpSpPr/>
          <p:nvPr/>
        </p:nvGrpSpPr>
        <p:grpSpPr>
          <a:xfrm>
            <a:off x="2075340" y="12231"/>
            <a:ext cx="8041321" cy="2066723"/>
            <a:chOff x="2075340" y="12231"/>
            <a:chExt cx="8041321" cy="2066723"/>
          </a:xfrm>
        </p:grpSpPr>
        <p:pic>
          <p:nvPicPr>
            <p:cNvPr id="22" name="Sentence Prompt Box">
              <a:extLst>
                <a:ext uri="{FF2B5EF4-FFF2-40B4-BE49-F238E27FC236}">
                  <a16:creationId xmlns:a16="http://schemas.microsoft.com/office/drawing/2014/main" id="{39FDCE78-5432-B340-A58A-5C14FD8E6BE4}"/>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3" name="Sentence Prompt Text">
              <a:extLst>
                <a:ext uri="{FF2B5EF4-FFF2-40B4-BE49-F238E27FC236}">
                  <a16:creationId xmlns:a16="http://schemas.microsoft.com/office/drawing/2014/main" id="{0B6BC943-EE2D-A642-8943-00B7F641DAC8}"/>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4693569"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Pearl - End"/>
          <p:cNvGrpSpPr/>
          <p:nvPr/>
        </p:nvGrpSpPr>
        <p:grpSpPr>
          <a:xfrm>
            <a:off x="5610565" y="3239995"/>
            <a:ext cx="932769" cy="1030426"/>
            <a:chOff x="12717005" y="1842307"/>
            <a:chExt cx="932769" cy="1030426"/>
          </a:xfrm>
        </p:grpSpPr>
        <p:sp>
          <p:nvSpPr>
            <p:cNvPr id="29"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ign 2 Text">
            <a:extLst>
              <a:ext uri="{FF2B5EF4-FFF2-40B4-BE49-F238E27FC236}">
                <a16:creationId xmlns:a16="http://schemas.microsoft.com/office/drawing/2014/main" id="{E20761E8-B821-F642-845A-59D06C9CD42C}"/>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19" name="Sign 3 Text">
            <a:extLst>
              <a:ext uri="{FF2B5EF4-FFF2-40B4-BE49-F238E27FC236}">
                <a16:creationId xmlns:a16="http://schemas.microsoft.com/office/drawing/2014/main" id="{F3B4555B-A33F-064A-8F56-8E3F7D2B2DFD}"/>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0" name="Sign 1 Text">
            <a:extLst>
              <a:ext uri="{FF2B5EF4-FFF2-40B4-BE49-F238E27FC236}">
                <a16:creationId xmlns:a16="http://schemas.microsoft.com/office/drawing/2014/main" id="{03D96653-0C54-354E-A0F9-D49330A49268}"/>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9EDC79E7-7CF0-154E-BF89-EA19CB6FF16A}"/>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3</a:t>
            </a:r>
          </a:p>
        </p:txBody>
      </p:sp>
    </p:spTree>
    <p:extLst>
      <p:ext uri="{BB962C8B-B14F-4D97-AF65-F5344CB8AC3E}">
        <p14:creationId xmlns:p14="http://schemas.microsoft.com/office/powerpoint/2010/main" val="2481654232"/>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3.33333E-6 C 0.00391 -0.00741 -0.00052 -0.00047 0.00951 -0.00463 C 0.0125 -0.00579 0.01524 -0.00949 0.01823 -0.01088 C 0.02292 -0.0132 0.02761 -0.01505 0.03229 -0.01713 C 0.04453 -0.02246 0.05677 -0.02848 0.06888 -0.03426 C 0.07891 -0.03912 0.08841 -0.0463 0.09857 -0.04977 C 0.11433 -0.0551 0.1306 -0.05741 0.14649 -0.06065 C 0.15365 -0.06436 0.16185 -0.06436 0.16914 -0.06528 C 0.35417 -0.06436 0.44584 -0.08264 0.59024 -0.04977 C 0.59935 -0.04561 0.60899 -0.04491 0.6181 -0.04051 C 0.62188 -0.03866 0.62422 -0.03658 0.62774 -0.03426 C 0.62943 -0.03311 0.63295 -0.03102 0.63295 -0.03079 C 0.63594 -0.02593 0.6388 -0.02084 0.64167 -0.01551 C 0.64245 -0.01412 0.64258 -0.01181 0.64349 -0.01088 C 0.6444 -0.00973 0.64571 -0.00996 0.64688 -0.00949 C 0.64909 -0.00556 0.65091 -0.00348 0.65391 -0.00162 C 0.65625 0.00486 0.65508 0.00856 0.6513 0.01227 C 0.64453 0.01898 0.63789 0.02014 0.63034 0.02152 C 0.58542 0.05023 0.52422 0.04745 0.47865 0.04953 C 0.47162 0.05162 0.46472 0.05301 0.45768 0.05416 C 0.44258 0.06157 0.42839 0.05949 0.41237 0.06041 C 0.34206 0.05995 0.27162 0.05995 0.20143 0.05879 C 0.19792 0.05879 0.19453 0.05648 0.19102 0.05578 C 0.18633 0.05139 0.18138 0.04953 0.17617 0.04791 C 0.17201 0.04514 0.16823 0.04328 0.16393 0.04166 C 0.15495 0.03402 0.14245 0.03472 0.13255 0.0324 C 0.11732 0.0243 0.09974 0.02222 0.08373 0.02014 C 0.07839 0.01689 0.07266 0.01689 0.06706 0.01551 C 0.05586 0.0125 0.04427 0.00694 0.03308 0.00602 C 0.02266 0.00509 0.01211 0.00509 0.0017 0.00463 C -0.00455 -0.00301 -0.0026 -0.00486 -0.00521 0.00463 C -0.00495 0.00694 -0.00338 0.02639 -0.00182 0.03102 C -0.00039 0.03495 0.00495 0.04189 0.0069 0.0449 C 0.01706 0.06111 0.02917 0.06481 0.04271 0.06666 C 0.05847 0.06504 0.07409 0.06389 0.08985 0.06203 C 0.10222 0.06064 0.11771 0.04745 0.13073 0.04328 C 0.14662 0.02939 0.12513 0.04699 0.14206 0.03703 C 0.14453 0.03564 0.14662 0.03264 0.14909 0.03102 C 0.15899 0.02477 0.16914 0.02245 0.17956 0.02014 C 0.18711 0.01852 0.19479 0.01713 0.20235 0.01551 C 0.20638 0.01458 0.21446 0.01227 0.21446 0.0125 C 0.21823 0.00902 0.22162 0.00764 0.22578 0.00602 C 0.23698 -0.00348 0.21875 0.01134 0.23529 0.00139 C 0.23698 0.00046 0.23828 -0.00232 0.23985 -0.00324 C 0.2444 -0.00602 0.253 -0.0088 0.25795 -0.01088 C 0.30274 -0.00949 0.29024 -0.01297 0.31211 -0.00625 C 0.33412 0.00926 0.37149 -0.00047 0.3862 3.33333E-6 C 0.41393 0.0037 0.44128 0.01666 0.46901 0.02014 C 0.50104 0.0287 0.54909 0.02222 0.57722 0.02152 C 0.59063 0.01921 0.6043 0.01597 0.61732 0.00926 C 0.62123 0.00717 0.63607 0.00115 0.63998 -0.00324 C 0.64297 -0.00672 0.64531 -0.00787 0.6487 -0.00949 C 0.6513 -0.00903 0.65547 -0.01204 0.65651 -0.00787 C 0.65951 0.0037 0.65391 0.0074 0.65039 0.00926 C 0.63503 0.01736 0.61927 0.02222 0.60339 0.02477 C 0.56354 0.02361 0.5237 0.02338 0.48386 0.02152 C 0.47318 0.02106 0.46289 0.01689 0.45248 0.01389 C 0.43295 0.00833 0.41289 0.00509 0.3931 0.00139 C 0.38255 -0.00278 0.37318 -0.00533 0.36263 -0.00787 C 0.35091 -0.01366 0.36172 -0.00903 0.34427 -0.0125 C 0.3267 -0.01598 0.30886 -0.01945 0.29115 -0.02176 C 0.16823 -0.02014 0.13633 -0.02639 0.05404 -0.01551 C 0.02643 -0.00811 0.06224 -0.0169 0.01042 -0.01088 C 0.00781 -0.01065 0.00261 -0.00787 0.00261 -0.00764 C 0.00013 -0.00348 -0.00234 -0.00232 -0.00442 0.00301 C -0.00026 0.01296 -0.00247 0.01088 0.00781 0.01064 C 0.04505 0.00972 0.08216 0.00764 0.1194 0.00602 C 0.12852 0.00324 0.13594 -0.00486 0.14479 -0.00949 C 0.15 -0.01875 0.15899 -0.02061 0.16563 -0.02639 C 0.18138 -0.02593 0.19701 -0.02639 0.21276 -0.025 C 0.21654 -0.02477 0.22084 -0.01505 0.22318 -0.01088 C 0.22774 -0.00278 0.23138 0.00254 0.23724 0.00764 C 0.24193 0.0162 0.24961 0.01828 0.25625 0.02014 C 0.26459 0.02592 0.27513 0.03148 0.28412 0.0324 C 0.29662 0.03379 0.32162 0.03564 0.32162 0.03588 C 0.36693 0.05787 0.41654 0.03356 0.46211 0.02152 C 0.46927 0.01736 0.47643 0.0125 0.48386 0.01064 C 0.48737 0.00602 0.48985 0.00625 0.49349 0.00301 C 0.49857 -0.00162 0.50378 -0.00556 0.50912 -0.00949 C 0.51302 -0.01574 0.50925 -0.01088 0.51784 -0.01412 C 0.52839 -0.01806 0.53646 -0.02199 0.54753 -0.02338 C 0.58464 -0.02223 0.67956 -0.05556 0.65821 -0.00162 C 0.65469 0.00717 0.6461 0.00139 0.63998 0.00139 C 0.43711 0.00301 0.23425 0.00347 0.03138 0.00463 C 0.09623 0.00555 0.16094 0.00463 0.22578 0.00764 C 0.23151 0.00787 0.23672 0.01458 0.24232 0.01551 C 0.25547 0.0243 0.27188 0.02731 0.28594 0.02939 C 0.28763 0.02986 0.28946 0.03055 0.29115 0.03102 C 0.29323 0.03148 0.29518 0.03171 0.29727 0.0324 C 0.30222 0.03379 0.31211 0.03703 0.31211 0.03727 C 0.57123 0.03564 0.4888 0.05324 0.59193 0.03102 C 0.6013 0.02662 0.61159 0.02453 0.62071 0.01852 C 0.62591 0.01504 0.63099 0.01111 0.63646 0.00926 C 0.64141 0.00764 0.64636 0.00648 0.6513 0.00463 C 0.65847 -0.00903 0.64701 -0.00787 0.63998 -0.00787 C 0.54024 -0.00903 0.44063 -0.00903 0.34089 -0.00949 C 0.21927 -0.02037 0.30599 -0.01436 0.08021 -0.0125 C 0.05443 -0.00648 0.02982 -0.00278 0.00352 -0.00162 C -0.01562 0.00416 0.02292 -0.00463 0.02357 -0.00463 C 0.04206 -0.01042 0.06068 -0.01227 0.0793 -0.01551 C 0.08867 -0.01991 0.09844 -0.02107 0.10808 -0.02338 C 0.11758 -0.02894 0.12696 -0.02894 0.13685 -0.03102 C 0.20352 -0.05811 0.28828 -0.03959 0.34427 -0.04051 C 0.35912 -0.04445 0.37383 -0.04931 0.3888 -0.05116 C 0.45508 -0.0507 0.52136 -0.05116 0.58763 -0.04977 C 0.5918 -0.04977 0.59987 -0.04653 0.59987 -0.0463 C 0.60156 -0.04561 0.60326 -0.04445 0.60508 -0.04352 C 0.60651 -0.04283 0.60795 -0.0426 0.60938 -0.0419 C 0.61341 -0.03982 0.61589 -0.03588 0.61992 -0.03426 C 0.62253 -0.0294 0.62761 -0.02709 0.63125 -0.025 C 0.63789 -0.01227 0.64545 -0.00463 0.6556 -0.00463 " pathEditMode="relative" rAng="0" ptsTypes="AAAAAAAAAAAAAAAAAAAAAAAAAAAAAAAAAAAAAAAAAAAAAAAAAAAAAAAAAAAAAAAAAAAAAAAAAAAAAAAAAAAAAAAAAAAAAAAAAAAAAAAAAAAAAAA">
                                      <p:cBhvr>
                                        <p:cTn id="19" dur="7000" fill="hold"/>
                                        <p:tgtEl>
                                          <p:spTgt spid="15"/>
                                        </p:tgtEl>
                                        <p:attrNameLst>
                                          <p:attrName>ppt_x</p:attrName>
                                          <p:attrName>ppt_y</p:attrName>
                                        </p:attrNameLst>
                                      </p:cBhvr>
                                      <p:rCtr x="32799" y="-162"/>
                                    </p:animMotion>
                                  </p:childTnLst>
                                  <p:subTnLst>
                                    <p:audio>
                                      <p:cMediaNode>
                                        <p:cTn display="0" masterRel="sameClick">
                                          <p:stCondLst>
                                            <p:cond evt="begin" delay="0">
                                              <p:tn val="18"/>
                                            </p:cond>
                                          </p:stCondLst>
                                          <p:endCondLst>
                                            <p:cond evt="onStopAudio" delay="0">
                                              <p:tgtEl>
                                                <p:sldTgt/>
                                              </p:tgtEl>
                                            </p:cond>
                                          </p:endCondLst>
                                        </p:cTn>
                                        <p:tgtEl>
                                          <p:sndTgt r:embed="rId5" name="7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0 -2.22222E-6 C -0.32969 -0.00185 -0.19193 0.01019 -0.3043 -0.00463 C -0.34323 0.00047 -0.32604 -0.00301 -0.31211 0.00301 C -0.28802 0.00255 -0.26393 0.00417 -0.23984 0.00162 C -0.22383 -2.22222E-6 -0.20872 -0.01736 -0.19284 -0.02176 C -0.18581 -0.02569 -0.17917 -0.03032 -0.17187 -0.03264 C -0.16133 -0.04166 -0.14844 -0.04213 -0.13698 -0.04352 C -0.07161 -0.04305 0.02747 -0.05486 0.10716 -0.03889 C 0.11497 -0.03426 0.12253 -0.03379 0.13073 -0.03264 C 0.15065 -0.02662 0.1707 -0.01944 0.19089 -0.01713 C 0.21055 -0.00995 0.23021 -0.00463 0.25013 -2.22222E-6 C 0.27487 0.01134 0.30469 -0.02014 0.32604 0.00625 C 0.31732 0.00672 0.30859 0.00602 0.29987 0.00764 C 0.28698 0.00996 0.27448 0.01644 0.26146 0.01852 C 0.2487 0.02292 0.23607 0.03079 0.22305 0.03264 C 0.20169 0.03588 0.18021 0.04213 0.15872 0.04653 C 0.12344 0.06389 0.05404 0.05509 0.02005 0.05579 C 0.01016 0.06042 0.02396 0.0544 0.00169 0.0588 C -0.00755 0.06065 -0.01693 0.06459 -0.02617 0.06667 C -0.08672 0.06459 -0.05846 0.06945 -0.08294 0.06042 C -0.09062 0.05347 -0.09974 0.04908 -0.1082 0.04653 C -0.11328 0.04028 -0.12057 0.03496 -0.12643 0.03102 C -0.1293 0.02917 -0.13516 0.02639 -0.13516 0.02662 C -0.14323 0.0169 -0.15638 0.01459 -0.16576 0.01088 C -0.23945 0.01204 -0.22435 0.01181 -0.26432 0.01713 C -0.28958 0.01621 -0.30339 0.02153 -0.32344 0.01088 C -0.32435 0.00972 -0.32526 0.0088 -0.32604 0.00764 C -0.32669 0.00672 -0.32839 0.00579 -0.32786 0.00463 C -0.32604 0.0007 -0.31771 -0.00208 -0.31562 -0.00301 C -0.06198 -0.00139 -0.1806 -0.0162 -0.09076 0.00764 C -0.08359 0.01297 -0.07617 0.01505 -0.06888 0.02014 C -0.06289 0.02431 -0.05885 0.02778 -0.05234 0.0294 C -0.03893 0.04167 -0.00885 0.04329 0.0069 0.04491 C 0.02891 0.04445 0.05169 0.04422 0.07409 0.04329 C 0.08034 0.04306 0.08633 0.03588 0.09245 0.03403 C 0.10729 0.0294 0.12188 0.01945 0.13685 0.01713 C 0.14284 0.01389 0.14935 0.01273 0.15521 0.00926 C 0.16263 0.00486 0.16914 -0.00092 0.17695 -0.00301 C 0.18607 -0.00856 0.18711 -0.00949 0.19883 -0.01088 C 0.20938 -0.01898 0.22214 -0.01852 0.23372 -0.02176 C 0.25221 -0.02129 0.2707 -0.02106 0.28932 -0.02014 C 0.29362 -0.01991 0.29701 -0.01319 0.30065 -0.01088 C 0.30898 -0.00555 0.31706 -0.00231 0.32513 0.00463 C 0.11042 0.00509 -0.10443 0.00533 -0.31914 0.00625 C -0.34622 0.00648 -0.30651 0.0456 -0.29818 0.04815 C -0.26406 0.04699 -0.22969 0.04653 -0.19544 0.04491 C -0.17812 0.04422 -0.1612 0.0294 -0.14388 0.02639 C -0.13685 0.02014 -0.12982 0.02037 -0.12214 0.01852 C -0.10781 0.01505 -0.09479 0.01227 -0.08034 0.01088 C -0.07057 0.00857 -0.0625 0.00579 -0.05234 0.00463 C -0.04805 0.00371 -0.04349 0.00394 -0.03932 0.00162 C -0.03672 -2.22222E-6 -0.03411 -0.00185 -0.03138 -0.00301 C -0.01445 -0.00972 0.00352 -0.0125 0.02083 -0.01551 C 0.03073 -0.02106 0.02188 -0.0169 0.03659 -0.02014 C 0.04557 -0.02222 0.05456 -0.02639 0.06367 -0.02801 C 0.08411 -0.03148 0.10508 -0.03241 0.12552 -0.03403 C 0.17826 -0.04282 0.13932 -0.03727 0.26237 -0.03565 C 0.2638 -0.03472 0.26615 -0.03333 0.26758 -0.03264 C 0.27044 -0.03148 0.2763 -0.0294 0.2763 -0.02916 C 0.28516 -0.02176 0.29544 -0.01782 0.30508 -0.01551 C 0.31081 -0.00879 0.3194 -0.00486 0.32604 -0.00301 C 0.28268 -0.00254 0.23958 -0.00301 0.19622 -0.00162 C 0.18464 -0.00116 0.17214 0.00579 0.16042 0.00764 C 0.06341 0.00695 -0.00299 0.01644 -0.08633 0.00162 C -0.09661 -0.0037 -0.10716 -0.00486 -0.11784 -0.00625 C -0.12669 -0.01134 -0.13646 -0.0125 -0.1457 -0.01389 C -0.16523 -0.02129 -0.18516 -0.02639 -0.20495 -0.03102 C -0.31185 -0.02916 -0.27253 -0.04699 -0.31302 -0.02176 C -0.31484 -0.01828 -0.32174 -0.01088 -0.32435 -0.00926 C -0.32747 -0.00116 -0.32995 -0.00092 -0.32526 0.00463 C -0.32448 0.00556 -0.32344 0.00579 -0.32253 0.00625 C -0.26745 0.00533 -0.24987 0.00741 -0.20937 -2.22222E-6 C -0.19466 -0.00787 -0.18112 -0.01435 -0.16576 -0.01713 C -0.11914 -0.04004 -0.00651 -0.02477 -0.0026 -0.02477 C 0.05313 -0.05486 0.18516 -0.0294 0.25885 -0.02801 C 0.26094 -0.02754 0.26302 -0.02731 0.26497 -0.02639 C 0.26641 -0.02569 0.26771 -0.02407 0.26927 -0.02338 C 0.27982 -0.01898 0.29023 -0.01643 0.30065 -0.01088 C 0.30378 -0.00926 0.30716 -0.0081 0.31029 -0.00625 C 0.31198 -0.00532 0.31393 -0.00486 0.31549 -0.00301 C 0.31641 -0.00208 0.31914 -0.00046 0.3181 -2.22222E-6 C 0.31615 0.0007 0.31406 -0.00116 0.31198 -0.00162 C 0.29661 -0.01759 0.25104 -0.02338 0.23529 -0.02338 C 0.15755 -0.02384 0.07956 -0.0243 0.00169 -0.02477 C -0.04089 -0.02639 -0.08216 -0.03426 -0.12474 -0.03565 C -0.14518 -0.04328 -0.16602 -0.0419 -0.18672 -0.04352 C -0.21641 -0.04305 -0.24596 -0.04328 -0.27552 -0.0419 C -0.2793 -0.04166 -0.27852 -0.03842 -0.28073 -0.03565 C -0.28607 -0.0294 -0.29193 -0.02662 -0.29727 -0.02014 C -0.30534 -0.01041 -0.31849 -0.00972 -0.32786 -0.00625 C -0.22461 0.08889 -0.09323 -0.01551 0.02266 0.00301 C 0.03151 0.00972 0.04271 0.00949 0.05234 0.01227 C 0.14297 0.01181 0.27826 0.14653 0.32422 0.00764 C 0.32682 -0.00023 0.32279 0.00579 0.32773 -2.22222E-6 C 0.15638 -0.14676 -0.10482 -0.07338 -0.31042 0.00463 C -0.3151 0.00371 -0.31992 0.00417 -0.32435 0.00162 C -0.32526 0.00116 -0.32422 -0.00208 -0.32344 -0.00301 C -0.32083 -0.00671 -0.31706 -0.00602 -0.3138 -0.00625 C -0.28789 -0.00764 -0.26224 -0.00833 -0.23633 -0.00926 C -0.17669 -0.03171 -0.11432 -0.01157 -0.05326 -0.01088 C -0.03646 -0.00555 -0.0207 -0.00278 -0.00352 -0.00162 C 0.00221 0.00209 0.00326 0.00324 0 -2.22222E-6 Z " pathEditMode="relative" rAng="0" ptsTypes="AAAAAAAAAAAAAAAAAAAAAAAAAAAAAAAAAAAAAAAAAAAAAAAAAAAAAAAAAAAAAAAAAAAAAAAAAAAAAAAAAAAAAAAAAAAAAAAAAAAAAA">
                                      <p:cBhvr>
                                        <p:cTn id="21" dur="7000" fill="hold"/>
                                        <p:tgtEl>
                                          <p:spTgt spid="14"/>
                                        </p:tgtEl>
                                        <p:attrNameLst>
                                          <p:attrName>ppt_x</p:attrName>
                                          <p:attrName>ppt_y</p:attrName>
                                        </p:attrNameLst>
                                      </p:cBhvr>
                                      <p:rCtr x="-39" y="-718"/>
                                    </p:animMotion>
                                  </p:childTnLst>
                                </p:cTn>
                              </p:par>
                              <p:par>
                                <p:cTn id="22" presetID="0" presetClass="path" presetSubtype="0" accel="50000" decel="50000" fill="hold" nodeType="withEffect">
                                  <p:stCondLst>
                                    <p:cond delay="0"/>
                                  </p:stCondLst>
                                  <p:childTnLst>
                                    <p:animMotion origin="layout" path="M -2.91667E-6 3.33333E-6 C -0.16731 0.00185 -0.33919 0.02453 -0.50481 -0.00625 C -0.5194 -0.01181 -0.53619 -0.01644 -0.55104 -0.01875 C -0.56054 -0.02246 -0.56914 -0.02639 -0.5789 -0.0294 C -0.58359 -0.03079 -0.59284 -0.03426 -0.59284 -0.03403 C -0.60651 -0.0338 -0.62018 -0.03357 -0.63385 -0.03264 C -0.63685 -0.03241 -0.6414 -0.02547 -0.64427 -0.02338 C -0.65169 -0.01806 -0.65768 -0.01135 -0.66354 -0.00162 C -0.65768 0.00879 -0.66028 0.00602 -0.64518 0.00625 C -0.55416 0.00764 -0.46328 0.00717 -0.37226 0.00764 C -0.35364 0.01342 -0.33528 0.01666 -0.3164 0.01852 C -0.24231 0.01736 -0.23138 0.0162 -0.18047 0.01088 C -0.17461 0.00902 -0.16901 0.0074 -0.16302 0.00625 C -0.15078 0.00046 -0.13802 0.00046 -0.12552 -0.00324 C -0.08659 -0.00278 -0.04765 -0.00324 -0.00872 -0.00162 C -0.00703 -0.00162 -0.01146 0.00185 -0.01302 0.00301 C -0.01653 0.00555 -0.01979 0.00995 -0.02356 0.01088 C -0.03346 0.01319 -0.04323 0.01666 -0.05312 0.01852 C -0.14622 0.01805 -0.23919 0.01782 -0.33216 0.01689 C -0.34505 0.01666 -0.35742 0.00254 -0.36966 -0.00324 C -0.39101 -0.01343 -0.41562 -0.01551 -0.43763 -0.01875 C -0.50859 -0.01806 -0.5733 -0.01482 -0.64258 -0.0125 C -0.64349 -0.01135 -0.64427 -0.01019 -0.64518 -0.00926 C -0.64596 -0.00857 -0.647 -0.0088 -0.64778 -0.00787 C -0.64883 -0.00672 -0.64935 -0.0044 -0.65039 -0.00324 C -0.65117 -0.00232 -0.65599 -0.00023 -0.65651 3.33333E-6 C -0.64674 0.00301 -0.63593 -0.00602 -0.62604 -0.00787 C -0.60963 -0.01598 -0.59284 -0.01574 -0.5763 -0.02176 C -0.56588 -0.0213 -0.55534 -0.02107 -0.54492 -0.02014 C -0.53802 -0.01945 -0.54453 -0.01898 -0.5388 -0.01551 C -0.53099 -0.01088 -0.52252 -0.00648 -0.51445 -0.00324 C -0.49843 0.01157 -0.4789 0.01481 -0.46119 0.01689 C -0.41172 0.03958 -0.30468 0.02314 -0.29544 0.02314 C -0.20989 0.04629 -0.12252 0.0324 -0.03659 0.02014 C -0.02552 0.01666 -0.01211 0.00926 -0.00091 0.00926 C 0.00052 0.00926 -0.00377 0.01018 -0.00521 0.01088 C -0.01133 0.01342 -0.01744 0.01551 -0.02356 0.01852 C -0.02669 0.02014 -0.02994 0.02176 -0.03307 0.02314 C -0.05494 0.03287 -0.0763 0.04051 -0.09856 0.04652 C -0.45169 0.04467 -0.29466 0.0824 -0.39752 0.04189 C -0.40143 0.03426 -0.39778 0.04051 -0.40794 0.03402 C -0.41289 0.03102 -0.41797 0.02685 -0.42278 0.02314 C -0.43242 0.01574 -0.44218 0.00555 -0.45247 0.00162 C -0.46015 -0.00116 -0.46758 -0.0051 -0.47513 -0.00926 C -0.48659 -0.01551 -0.49804 -0.02246 -0.51002 -0.02477 C -0.52604 -0.04468 -0.55442 -0.02732 -0.57461 -0.02477 C -0.57903 -0.02176 -0.5819 -0.01991 -0.58672 -0.01875 C -0.59791 -0.00834 -0.61263 -0.00811 -0.62513 -0.00625 C -0.63476 -0.00324 -0.64427 -0.00209 -0.6539 3.33333E-6 C -0.65117 -0.00741 -0.64388 -0.01065 -0.63906 -0.0125 C -0.63255 -0.01829 -0.62617 -0.02153 -0.61901 -0.02338 C -0.61119 -0.0301 -0.59909 -0.03033 -0.59023 -0.03264 C -0.58593 -0.0338 -0.57721 -0.03565 -0.57721 -0.03542 C -0.56146 -0.03519 -0.54583 -0.03519 -0.53008 -0.03426 C -0.51862 -0.03357 -0.50742 -0.02709 -0.49609 -0.02477 C -0.48567 -0.02269 -0.47513 -0.02315 -0.46471 -0.02176 C -0.422 0.00092 -0.34166 -0.00996 -0.3095 -0.00926 C -0.24674 -0.00764 -0.09492 -0.00672 -0.05403 -0.00625 C -0.04974 -0.00486 -0.04284 -0.00394 -0.03841 3.33333E-6 C -0.02994 0.0074 -0.02877 0.00926 -0.01914 0.01088 C -0.01718 0.01203 -0.01119 0.0125 -0.01302 0.01088 C -0.0289 -0.00324 -0.04856 0.00694 -0.06627 0.00625 C -0.07994 0.00578 -0.09362 0.00509 -0.10729 0.00463 C -0.12278 -0.00023 -0.15429 -0.00162 -0.15429 -0.00139 C -0.17526 -0.00116 -0.19622 -0.00139 -0.21718 3.33333E-6 C -0.22187 0.00023 -0.22356 0.00416 -0.2276 0.00625 C -0.23685 0.01134 -0.24687 0.01643 -0.25625 0.01852 C -0.28476 0.04375 -0.32474 0.04467 -0.35651 0.05115 C -0.47226 0.05023 -0.52031 0.06759 -0.60508 0.04328 C -0.60937 0.04027 -0.61289 0.03611 -0.61731 0.03402 C -0.62383 0.02662 -0.62825 0.02291 -0.63567 0.01852 C -0.63672 0.01782 -0.63737 0.0162 -0.63828 0.01551 C -0.64153 0.01296 -0.64544 0.01203 -0.64869 0.00926 C -0.65547 0.00324 -0.64726 0.00879 -0.6539 0.00463 C -0.61927 0.00416 -0.58476 0.00439 -0.55013 0.00301 C -0.53698 0.00254 -0.52239 -0.0132 -0.51093 -0.02338 C -0.49596 -0.03681 -0.47838 -0.03658 -0.46211 -0.04028 C -0.45859 -0.04098 -0.45508 -0.04236 -0.45156 -0.04352 C -0.44804 -0.04445 -0.44114 -0.04653 -0.44114 -0.0463 C -0.42487 -0.04607 -0.40859 -0.04676 -0.39231 -0.04491 C -0.38711 -0.04422 -0.38073 -0.03403 -0.37578 -0.03102 C -0.36679 -0.01829 -0.3582 -0.00857 -0.34778 3.33333E-6 C -0.34479 0.00254 -0.34218 0.00648 -0.33906 0.00764 C -0.32213 0.01412 -0.30586 0.01921 -0.28854 0.02314 C -0.20989 0.02176 -0.2306 0.03009 -0.1944 0.01689 C -0.18893 0.01203 -0.18281 0.00995 -0.17708 0.00625 C -0.15976 -0.0051 -0.14244 -0.00996 -0.12383 -0.0125 C -0.11797 -0.01505 -0.11224 -0.01667 -0.10638 -0.01875 C -0.07513 -0.01783 -0.06653 -0.01875 -0.04362 -0.01389 C -0.0388 -0.01135 -0.02877 -0.00926 -0.02877 -0.00903 C -0.02409 -0.00672 -0.01966 -0.00463 -0.01484 -0.00324 C -0.00807 0.00092 -0.00807 -0.00162 -0.01393 0.00463 C -0.025 0.0037 -0.03606 0.00301 -0.04713 0.00162 C -0.05781 0.00046 -0.06797 -0.00556 -0.07851 -0.00787 C -0.1026 -0.0132 -0.12682 -0.02061 -0.15091 -0.02477 C -0.16093 -0.0301 -0.172 -0.03195 -0.18229 -0.03426 C -0.19739 -0.0338 -0.2125 -0.03403 -0.2276 -0.03264 C -0.23034 -0.03241 -0.23515 -0.02778 -0.23802 -0.02639 C -0.247 -0.02199 -0.25599 -0.01667 -0.2651 -0.0125 C -0.29036 -0.00116 -0.31562 0.00648 -0.34166 0.01088 C -0.35638 0.01666 -0.34817 0.01389 -0.38099 0.01389 C -0.42695 0.01389 -0.47278 0.01273 -0.51875 0.01227 C -0.53216 0.01041 -0.54557 0.00486 -0.55885 3.33333E-6 C -0.57226 -0.0051 -0.58633 -0.00787 -0.59987 -0.01088 C -0.61263 -0.01019 -0.62578 -0.01297 -0.63828 -0.00787 C -0.6401 -0.00718 -0.64166 -0.00533 -0.64349 -0.00463 C -0.64752 -0.00324 -0.65416 -0.00186 -0.65742 0.00301 " pathEditMode="relative" rAng="0" ptsTypes="AAAAAAAAAAAAAAAAAAAAAAAAAAAAAAAAAAAAAAAAAAAAAAAAAAAAAAAAAAAAAAAAAAAAAAAAAAAAAAAAAAAAAAAAAAAAAAAAAAAAAAAAAAA">
                                      <p:cBhvr>
                                        <p:cTn id="23" dur="7000" fill="hold"/>
                                        <p:tgtEl>
                                          <p:spTgt spid="13"/>
                                        </p:tgtEl>
                                        <p:attrNameLst>
                                          <p:attrName>ppt_x</p:attrName>
                                          <p:attrName>ppt_y</p:attrName>
                                        </p:attrNameLst>
                                      </p:cBhvr>
                                      <p:rCtr x="-33177" y="694"/>
                                    </p:animMotion>
                                  </p:childTnLst>
                                </p:cTn>
                              </p:par>
                            </p:childTnLst>
                          </p:cTn>
                        </p:par>
                        <p:par>
                          <p:cTn id="24" fill="hold">
                            <p:stCondLst>
                              <p:cond delay="7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 -2.22222E-6 L 0 -0.16041 " pathEditMode="relative" rAng="0" ptsTypes="AA">
                                      <p:cBhvr>
                                        <p:cTn id="30" dur="1500" fill="hold"/>
                                        <p:tgtEl>
                                          <p:spTgt spid="14"/>
                                        </p:tgtEl>
                                        <p:attrNameLst>
                                          <p:attrName>ppt_x</p:attrName>
                                          <p:attrName>ppt_y</p:attrName>
                                        </p:attrNameLst>
                                      </p:cBhvr>
                                      <p:rCtr x="0" y="-8032"/>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7" name="Sentence Prompt">
            <a:extLst>
              <a:ext uri="{FF2B5EF4-FFF2-40B4-BE49-F238E27FC236}">
                <a16:creationId xmlns:a16="http://schemas.microsoft.com/office/drawing/2014/main" id="{F5B6A1CB-A5D2-8342-AEB1-CA225D5235C8}"/>
              </a:ext>
            </a:extLst>
          </p:cNvPr>
          <p:cNvGrpSpPr/>
          <p:nvPr/>
        </p:nvGrpSpPr>
        <p:grpSpPr>
          <a:xfrm>
            <a:off x="2075340" y="12231"/>
            <a:ext cx="8041321" cy="2066723"/>
            <a:chOff x="2075340" y="12231"/>
            <a:chExt cx="8041321" cy="2066723"/>
          </a:xfrm>
        </p:grpSpPr>
        <p:pic>
          <p:nvPicPr>
            <p:cNvPr id="18" name="Sentence Prompt Box">
              <a:extLst>
                <a:ext uri="{FF2B5EF4-FFF2-40B4-BE49-F238E27FC236}">
                  <a16:creationId xmlns:a16="http://schemas.microsoft.com/office/drawing/2014/main" id="{E78D1789-7E80-3F4E-97E4-9718A27E1EB8}"/>
                </a:ext>
              </a:extLst>
            </p:cNvPr>
            <p:cNvPicPr>
              <a:picLocks noChangeAspect="1"/>
            </p:cNvPicPr>
            <p:nvPr/>
          </p:nvPicPr>
          <p:blipFill>
            <a:blip r:embed="rId9"/>
            <a:stretch>
              <a:fillRect/>
            </a:stretch>
          </p:blipFill>
          <p:spPr>
            <a:xfrm>
              <a:off x="2075340" y="12231"/>
              <a:ext cx="8041321" cy="2066723"/>
            </a:xfrm>
            <a:prstGeom prst="rect">
              <a:avLst/>
            </a:prstGeom>
          </p:spPr>
        </p:pic>
        <p:sp>
          <p:nvSpPr>
            <p:cNvPr id="19" name="Sentence Prompt Text">
              <a:extLst>
                <a:ext uri="{FF2B5EF4-FFF2-40B4-BE49-F238E27FC236}">
                  <a16:creationId xmlns:a16="http://schemas.microsoft.com/office/drawing/2014/main" id="{E04AB6B9-C17B-2542-9FCA-D643E69D1DB7}"/>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6" name="Coconut Shadow"/>
          <p:cNvSpPr/>
          <p:nvPr/>
        </p:nvSpPr>
        <p:spPr>
          <a:xfrm>
            <a:off x="8713673"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Pearl - End"/>
          <p:cNvGrpSpPr/>
          <p:nvPr/>
        </p:nvGrpSpPr>
        <p:grpSpPr>
          <a:xfrm>
            <a:off x="9636467" y="3239995"/>
            <a:ext cx="932769" cy="1030426"/>
            <a:chOff x="12717005" y="1842307"/>
            <a:chExt cx="932769" cy="1030426"/>
          </a:xfrm>
        </p:grpSpPr>
        <p:sp>
          <p:nvSpPr>
            <p:cNvPr id="91"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85"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86"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87"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88"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89"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2"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ign 2 Text">
            <a:extLst>
              <a:ext uri="{FF2B5EF4-FFF2-40B4-BE49-F238E27FC236}">
                <a16:creationId xmlns:a16="http://schemas.microsoft.com/office/drawing/2014/main" id="{772D7D98-BB0F-B442-BA00-2D7606460CD8}"/>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1" name="Sign 3 Text">
            <a:extLst>
              <a:ext uri="{FF2B5EF4-FFF2-40B4-BE49-F238E27FC236}">
                <a16:creationId xmlns:a16="http://schemas.microsoft.com/office/drawing/2014/main" id="{CD01B792-5BB0-9B41-A769-1E9169E6AA1B}"/>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1 Text">
            <a:extLst>
              <a:ext uri="{FF2B5EF4-FFF2-40B4-BE49-F238E27FC236}">
                <a16:creationId xmlns:a16="http://schemas.microsoft.com/office/drawing/2014/main" id="{1949C70E-479D-6642-B441-02FCDC8050BC}"/>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직사각형 1">
            <a:extLst>
              <a:ext uri="{FF2B5EF4-FFF2-40B4-BE49-F238E27FC236}">
                <a16:creationId xmlns:a16="http://schemas.microsoft.com/office/drawing/2014/main" id="{5822ED02-38E6-D84D-97FE-345E5E9D0838}"/>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4</a:t>
            </a:r>
          </a:p>
        </p:txBody>
      </p:sp>
    </p:spTree>
    <p:extLst>
      <p:ext uri="{BB962C8B-B14F-4D97-AF65-F5344CB8AC3E}">
        <p14:creationId xmlns:p14="http://schemas.microsoft.com/office/powerpoint/2010/main" val="1765575804"/>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89"/>
                                        </p:tgtEl>
                                        <p:attrNameLst>
                                          <p:attrName>ppt_y</p:attrName>
                                        </p:attrNameLst>
                                      </p:cBhvr>
                                      <p:tavLst>
                                        <p:tav tm="0">
                                          <p:val>
                                            <p:strVal val="#ppt_y"/>
                                          </p:val>
                                        </p:tav>
                                        <p:tav tm="100000">
                                          <p:val>
                                            <p:strVal val="#ppt_y+#ppt_h*1.125000"/>
                                          </p:val>
                                        </p:tav>
                                      </p:tavLst>
                                    </p:anim>
                                    <p:animEffect transition="out" filter="wipe(down)">
                                      <p:cBhvr>
                                        <p:cTn id="7" dur="500"/>
                                        <p:tgtEl>
                                          <p:spTgt spid="89"/>
                                        </p:tgtEl>
                                      </p:cBhvr>
                                    </p:animEffect>
                                    <p:set>
                                      <p:cBhvr>
                                        <p:cTn id="8" dur="1" fill="hold">
                                          <p:stCondLst>
                                            <p:cond delay="499"/>
                                          </p:stCondLst>
                                        </p:cTn>
                                        <p:tgtEl>
                                          <p:spTgt spid="8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88"/>
                                        </p:tgtEl>
                                      </p:cBhvr>
                                    </p:animEffect>
                                    <p:set>
                                      <p:cBhvr>
                                        <p:cTn id="12" dur="1" fill="hold">
                                          <p:stCondLst>
                                            <p:cond delay="499"/>
                                          </p:stCondLst>
                                        </p:cTn>
                                        <p:tgtEl>
                                          <p:spTgt spid="88"/>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0.00047 C 0.03425 0.02153 0.08021 0.00232 0.11888 0.00579 C 0.26615 0.06783 0.42227 0.03241 0.57266 0.00394 C 0.5767 0.00162 0.57943 -2.59259E-6 0.58425 -0.00115 C 0.59141 -0.00278 0.60573 -0.00463 0.60573 -0.0044 C 0.64636 -0.00324 0.63828 -0.01111 0.65716 0.00047 C 0.5862 0.08797 0.48516 0.00625 0.39922 0.00232 C 0.33867 -0.00046 0.51992 0.00116 0.58034 0.00047 C 0.58216 -0.00069 0.58399 -0.00301 0.5862 -0.00301 C 0.60925 -0.00347 0.67839 -0.00185 0.65534 -0.00115 C 0.58073 0.00139 0.50599 0.00116 0.43138 0.00232 C 0.42058 0.00857 0.40495 0.00672 0.39336 0.00903 C 0.3642 0.02778 0.34297 0.00417 0.31745 0.00394 C 0.21107 0.00278 0.10456 0.00278 -0.00195 0.00232 C 0.01667 -0.00995 0.00456 -0.00231 0.0517 0.00232 C 0.05821 0.00301 0.0711 0.00741 0.0711 0.00764 C 0.26485 0.00625 0.24362 0.00232 0.33008 0.00232 " pathEditMode="relative" rAng="0" ptsTypes="AAAAAAAAAAAAAAAAA">
                                      <p:cBhvr>
                                        <p:cTn id="19" dur="4000" fill="hold"/>
                                        <p:tgtEl>
                                          <p:spTgt spid="87"/>
                                        </p:tgtEl>
                                        <p:attrNameLst>
                                          <p:attrName>ppt_x</p:attrName>
                                          <p:attrName>ppt_y</p:attrName>
                                        </p:attrNameLst>
                                      </p:cBhvr>
                                      <p:rCtr x="32891" y="1690"/>
                                    </p:animMotion>
                                  </p:childTnLst>
                                  <p:subTnLst>
                                    <p:audio>
                                      <p:cMediaNode>
                                        <p:cTn display="0" masterRel="sameClick">
                                          <p:stCondLst>
                                            <p:cond evt="begin" delay="0">
                                              <p:tn val="18"/>
                                            </p:cond>
                                          </p:stCondLst>
                                          <p:endCondLst>
                                            <p:cond evt="onStopAudio" delay="0">
                                              <p:tgtEl>
                                                <p:sldTgt/>
                                              </p:tgtEl>
                                            </p:cond>
                                          </p:endCondLst>
                                        </p:cTn>
                                        <p:tgtEl>
                                          <p:sndTgt r:embed="rId5" name="4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0.00047 C -0.06588 0.00463 -0.12552 0.0081 -0.19479 0.00903 C -0.21185 0.01204 -0.22904 0.01597 -0.24622 0.0176 C -0.32213 0.01551 -0.28945 0.02385 -0.32604 0.00209 L -0.32604 0.00232 C -0.12318 0.00324 0.07969 0.0044 0.28242 0.00556 L 0.28242 0.00579 C 0.26484 0.01297 0.27787 0.00787 0.23594 0.0125 C 0.19076 0.01736 0.14583 0.01783 0.10052 0.01945 C 0.07096 0.02732 0.04024 0.02963 0.01094 0.0176 C 0.00742 0.01343 0.00313 0.00625 -0.00078 0.00394 C -0.07292 0.0044 -0.14492 0.00556 -0.21706 0.00556 C -0.39271 0.00556 -0.35404 0.00926 -0.30664 -0.00139 C -0.11146 -0.00069 0.08386 -0.01504 0.27865 0.00047 C 0.37669 0.00787 -0.0918 -0.00393 -0.28516 0.00718 C -0.54609 -0.00208 -0.51784 0.00209 0.32539 0.00209 " pathEditMode="relative" rAng="0" ptsTypes="AAAAAAAAAAAAAAAA">
                                      <p:cBhvr>
                                        <p:cTn id="21" dur="4000" fill="hold"/>
                                        <p:tgtEl>
                                          <p:spTgt spid="86"/>
                                        </p:tgtEl>
                                        <p:attrNameLst>
                                          <p:attrName>ppt_x</p:attrName>
                                          <p:attrName>ppt_y</p:attrName>
                                        </p:attrNameLst>
                                      </p:cBhvr>
                                      <p:rCtr x="-5260" y="926"/>
                                    </p:animMotion>
                                  </p:childTnLst>
                                </p:cTn>
                              </p:par>
                              <p:par>
                                <p:cTn id="22" presetID="0" presetClass="path" presetSubtype="0" accel="50000" decel="50000" fill="hold" nodeType="withEffect">
                                  <p:stCondLst>
                                    <p:cond delay="0"/>
                                  </p:stCondLst>
                                  <p:childTnLst>
                                    <p:animMotion origin="layout" path="M -8.33333E-7 0.00047 C -0.02734 0.00232 -0.05469 0.01042 -0.08177 0.0125 C -0.13138 0.01621 -0.18112 0.01505 -0.23073 0.01597 C -0.25768 0.01528 -0.2845 0.01528 -0.31146 0.01412 C -0.31901 0.01389 -0.32409 0.00185 -0.33112 -0.00139 C -0.33607 -0.00116 -0.3625 -0.00162 -0.37487 0.00209 C -0.38385 0.00486 -0.39492 0.01042 -0.40404 0.01065 C -0.44818 0.01227 -0.49232 0.01181 -0.53646 0.0125 C -0.5832 0.01759 -0.63034 0.01991 -0.67682 0.00903 C -0.58815 -0.14236 -0.43138 0.00324 -0.30859 0.00394 C -0.21159 0.05116 -0.10742 0.00741 -0.0069 0.00556 C -0.00364 0.00556 -0.0125 0.00093 -0.01562 0.00047 C -0.02096 -0.00046 -0.02656 -0.00069 -0.03216 -0.00139 C -0.12031 -0.08055 -0.2332 0.01528 -0.33203 -0.0118 C -0.44375 -0.00486 -0.53216 -0.00393 -0.65924 -0.00301 C -0.66888 0.00857 -0.64844 0.00394 -0.64271 0.00394 C -0.55963 0.00509 -0.47643 0.00509 -0.39336 0.00556 C -0.29544 0.01366 -0.19713 0.01111 -0.09935 0.0125 C -0.07005 0.01181 -0.04101 0.01181 -0.01159 0.01065 C -0.00781 0.01042 -0.00247 0.00556 0.00104 0.00394 C 0.00221 0.00324 0.00612 0.00209 0.00495 0.00209 C -0.17487 0.00209 -0.35482 0.00324 -0.5345 0.00394 C -0.57591 0.00486 -0.6181 0.00209 -0.65924 0.00209 " pathEditMode="relative" rAng="0" ptsTypes="AAAAAAAAAAAAAAAAAAAAAAA">
                                      <p:cBhvr>
                                        <p:cTn id="23" dur="4000" fill="hold"/>
                                        <p:tgtEl>
                                          <p:spTgt spid="85"/>
                                        </p:tgtEl>
                                        <p:attrNameLst>
                                          <p:attrName>ppt_x</p:attrName>
                                          <p:attrName>ppt_y</p:attrName>
                                        </p:attrNameLst>
                                      </p:cBhvr>
                                      <p:rCtr x="-33594" y="-1759"/>
                                    </p:animMotion>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2539 0.00209 L 0.32982 -0.1706 " pathEditMode="relative" rAng="0" ptsTypes="AA">
                                      <p:cBhvr>
                                        <p:cTn id="30" dur="1500" fill="hold"/>
                                        <p:tgtEl>
                                          <p:spTgt spid="86"/>
                                        </p:tgtEl>
                                        <p:attrNameLst>
                                          <p:attrName>ppt_x</p:attrName>
                                          <p:attrName>ppt_y</p:attrName>
                                        </p:attrNameLst>
                                      </p:cBhvr>
                                      <p:rCtr x="221" y="-8634"/>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08BA70A7-0493-4E4E-BA71-E162AA4BE518}"/>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BE6A7B75-C2D8-8848-A6AF-E3B71BA46B6F}"/>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79437C5C-028C-7A41-9EED-E02B62A23701}"/>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8726925"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Pearl - End"/>
          <p:cNvGrpSpPr/>
          <p:nvPr/>
        </p:nvGrpSpPr>
        <p:grpSpPr>
          <a:xfrm>
            <a:off x="9617417" y="3239995"/>
            <a:ext cx="932769" cy="1030426"/>
            <a:chOff x="12717005" y="1842307"/>
            <a:chExt cx="932769" cy="1030426"/>
          </a:xfrm>
        </p:grpSpPr>
        <p:sp>
          <p:nvSpPr>
            <p:cNvPr id="29"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732FF59F-B194-CD44-871A-4F3FA78CF79D}"/>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9F428AA0-DE0F-784E-8C11-F8DD4A57474A}"/>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5C54493D-5BF9-1B4A-AEEE-4630538C802D}"/>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FBCC795E-9B5E-0C40-A449-45964C1C9B8E}"/>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5</a:t>
            </a:r>
          </a:p>
        </p:txBody>
      </p:sp>
    </p:spTree>
    <p:extLst>
      <p:ext uri="{BB962C8B-B14F-4D97-AF65-F5344CB8AC3E}">
        <p14:creationId xmlns:p14="http://schemas.microsoft.com/office/powerpoint/2010/main" val="1514058715"/>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0 C 0.00521 -0.00046 0.01055 -0.00046 0.01576 -0.00162 C 0.01927 -0.00255 0.0194 -0.00602 0.02188 -0.00926 C 0.02917 -0.01898 0.03737 -0.02847 0.04623 -0.03264 C 0.05391 -0.04144 0.06341 -0.04606 0.0724 -0.04954 C 0.12969 -0.04861 0.13099 -0.05278 0.16576 -0.0419 C 0.16953 -0.03866 0.17305 -0.0375 0.17709 -0.03565 C 0.18034 -0.03171 0.18386 -0.03032 0.1875 -0.02801 C 0.19232 -0.02477 0.19571 -0.02037 0.20065 -0.01852 C 0.20573 -0.01181 0.21107 -0.0081 0.21719 -0.00625 C 0.2211 0.00139 0.21589 -0.00764 0.22331 -0.00162 C 0.22526 0 0.22683 0.00255 0.22839 0.00463 C 0.22969 0.00602 0.23151 0.00532 0.23295 0.00625 C 0.2392 0.00995 0.24558 0.01574 0.25196 0.01852 C 0.26003 0.02199 0.26901 0.02315 0.27722 0.02477 C 0.30378 0.03704 0.33112 0.03032 0.35651 0.01852 C 0.36081 0.01111 0.36758 0.00926 0.37318 0.00625 C 0.37722 -0.00093 0.38295 -0.00162 0.38802 -0.00625 C 0.39479 -0.0125 0.4017 -0.02199 0.40899 -0.02639 C 0.41589 -0.03866 0.40716 -0.02454 0.41498 -0.03264 C 0.42305 -0.04074 0.41237 -0.03472 0.4211 -0.03889 C 0.42565 -0.04421 0.42982 -0.04954 0.43503 -0.05278 C 0.43985 -0.05903 0.44649 -0.0625 0.45248 -0.06505 C 0.45443 -0.0669 0.45586 -0.06991 0.45781 -0.0713 C 0.46146 -0.07384 0.46914 -0.07755 0.46914 -0.07731 C 0.47617 -0.08727 0.48659 -0.09074 0.49531 -0.09306 C 0.5069 -0.10116 0.51953 -0.10324 0.5319 -0.10556 C 0.55143 -0.10509 0.57084 -0.10556 0.59037 -0.10394 C 0.59623 -0.10347 0.60287 -0.09306 0.6086 -0.09005 C 0.61042 -0.08773 0.61289 -0.0875 0.61472 -0.08519 C 0.61706 -0.08218 0.6181 -0.07616 0.62084 -0.07454 C 0.62461 -0.07222 0.62709 -0.06759 0.63047 -0.06366 C 0.63151 -0.05741 0.63399 -0.0537 0.63568 -0.04815 C 0.63776 -0.04167 0.64011 -0.03681 0.64271 -0.03102 C 0.64414 -0.02778 0.64466 -0.02338 0.6461 -0.02014 C 0.64727 -0.01759 0.64922 -0.0162 0.65052 -0.01389 C 0.65156 -0.00903 0.653 -0.00486 0.65404 0 C 0.65235 0.00602 0.65 0.00995 0.64792 0.01551 C 0.6267 0.01505 0.60547 0.01481 0.58425 0.01389 C 0.5819 0.01389 0.57852 0.01019 0.57643 0.00926 C 0.56849 0.00532 0.56016 0.00046 0.55196 -0.00162 C 0.54571 -0.0088 0.55104 -0.0037 0.53711 -0.00625 C 0.52696 -0.0081 0.51693 -0.01227 0.50664 -0.01389 C 0.44909 -0.04051 0.36576 -0.0162 0.29818 -0.02014 C 0.27005 -0.02755 0.27826 -0.025 0.22683 -0.02639 C 0.20534 -0.02847 0.18451 -0.03657 0.16315 -0.0419 C 0.13607 -0.04861 0.10912 -0.05579 0.08203 -0.06204 C 0.03451 -0.06088 0.02696 -0.07917 0.00091 -0.04491 C -0.00169 -0.04144 -0.00286 -0.03495 -0.00521 -0.03102 C -0.00651 -0.02176 -0.00885 -0.00856 -0.0026 -0.00463 C 0.00248 0.0037 0.00534 0.00417 0.01224 0.00764 C 0.02005 0.00718 0.028 0.00718 0.03581 0.00625 C 0.04167 0.00556 0.04818 -0.00023 0.05417 -0.00162 C 0.06133 -0.00671 0.06862 -0.00833 0.07591 -0.0125 C 0.08099 -0.01551 0.08542 -0.01852 0.09076 -0.02014 C 0.09948 -0.02824 0.10912 -0.02894 0.11862 -0.03102 C 0.13268 -0.04352 0.14948 -0.04491 0.16485 -0.04653 C 0.19935 -0.04491 0.19297 -0.0581 0.20326 -0.02801 C 0.20534 -0.00995 0.20222 -0.02731 0.20677 -0.01713 C 0.20729 -0.01597 0.20716 -0.01389 0.20755 -0.0125 C 0.21016 -0.00301 0.2138 0.00532 0.21979 0.00764 C 0.23581 0.02778 0.25755 0.02685 0.27643 0.02778 C 0.2793 0.03056 0.2819 0.03241 0.28503 0.03403 C 0.28841 0.04005 0.2961 0.03981 0.30078 0.0419 C 0.32136 0.0412 0.34492 0.0412 0.36615 0.03866 C 0.37774 0.03727 0.40104 0.03403 0.40104 0.03426 C 0.41185 0.03056 0.4224 0.0287 0.43334 0.02639 C 0.44206 0.01991 0.46003 0.01736 0.46992 0.01713 C 0.51354 0.01574 0.55716 0.01597 0.60078 0.01551 C 0.62292 0.01435 0.62591 0.01574 0.64089 0.01088 C 0.64492 0.00069 0.63998 0.01088 0.6461 0.00463 C 0.64714 0.00347 0.64753 0.00069 0.6487 0 C 0.65183 -0.00162 0.65508 -0.00116 0.65834 -0.00162 C 0.65534 0.00671 0.64636 0.00949 0.64089 0.01088 C 0.63451 0.0125 0.62175 0.01551 0.62175 0.01574 C 0.59128 0.01458 0.57227 0.01991 0.54675 0.00625 C 0.54154 -0.00023 0.52709 -0.00509 0.52058 -0.00625 C 0.51107 -0.01481 0.49479 -0.01782 0.48399 -0.02014 C 0.46029 -0.02523 0.44141 -0.02963 0.4168 -0.03102 C 0.29727 -0.03056 0.17552 -0.06759 0.05847 -0.02477 C 0.053 -0.01829 0.0431 -0.01806 0.03672 -0.01713 C 0.03164 -0.01389 0.0263 -0.01366 0.02097 -0.0125 C 0.01289 -0.0088 0.01641 -0.01019 0.01055 -0.00787 C 0.00768 -0.00417 0.00482 -0.00347 0.00183 0 C 0.02995 0.025 0.06459 0.00532 0.09597 0.00463 C 0.1069 0.00185 0.11745 -0.00231 0.12826 -0.00463 C 0.13295 -0.00556 0.14219 -0.00787 0.14219 -0.00764 C 0.15404 -0.01366 0.16745 -0.01458 0.17969 -0.01713 C 0.31328 -0.01551 0.4293 -0.01019 0.5668 -0.00926 C 0.58138 -0.00625 0.59571 -0.0037 0.61042 -0.00162 C 0.6142 -0.00116 0.62175 0 0.62175 0.00023 C 0.63281 -0.00093 0.64388 -0.00069 0.65482 -0.00301 C 0.65586 -0.00324 0.65313 -0.00532 0.65222 -0.00625 C 0.65104 -0.00741 0.64987 -0.00856 0.6487 -0.00926 C 0.64597 -0.01088 0.63946 -0.01204 0.63737 -0.0125 C 0.60469 -0.03542 0.56706 -0.01806 0.5319 -0.01852 C 0.52149 -0.02014 0.51185 -0.02361 0.50143 -0.02477 C 0.49792 -0.02593 0.49453 -0.0294 0.49089 -0.0294 C 0.3819 -0.03102 0.27292 -0.03056 0.16406 -0.03102 C 0.15143 -0.03403 0.1392 -0.03727 0.12656 -0.04028 C 0.09479 -0.03935 0.07969 -0.04329 0.05417 -0.03102 C 0.05026 -0.02454 0.0444 -0.02523 0.03933 -0.02338 C 0.02461 -0.01759 0.00977 -0.01273 -0.00521 -0.00926 C -0.00156 -0.00324 0.00651 0 0.01133 0 C 0.20143 0.00116 0.39154 0.00116 0.58164 0.00162 C 0.59323 0.00532 0.60495 0.0081 0.61654 0.01088 C 0.63021 0.00972 0.63308 0.00903 0.64349 0.00625 C 0.64896 0.00278 0.65235 0.00139 0.65834 0 C 0.6517 -0.00764 0.64297 -0.01157 0.63568 -0.01713 C 0.61667 -0.03194 0.59714 -0.03796 0.57643 -0.04028 C 0.5392 -0.05023 0.54571 -0.04468 0.47787 -0.04352 C 0.46302 -0.04167 0.44818 -0.03912 0.43334 -0.03727 C 0.41185 -0.03773 0.39024 -0.03796 0.36875 -0.03889 C 0.36016 -0.03935 0.35196 -0.04537 0.34258 -0.04653 C 0.33268 -0.04907 0.32318 -0.05208 0.31302 -0.0544 C 0.30834 -0.06204 0.3138 -0.05208 0.31042 -0.06204 C 0.30677 -0.07269 0.29987 -0.08171 0.29297 -0.0838 C 0.29089 -0.08449 0.28893 -0.08472 0.28685 -0.08519 C 0.28334 -0.08611 0.27643 -0.08843 0.27643 -0.08819 C 0.26211 -0.08704 0.24883 -0.08032 0.23451 -0.07917 C 0.21888 -0.07801 0.20326 -0.07801 0.1875 -0.07755 C 0.18216 -0.075 0.17839 -0.06944 0.17357 -0.06505 C 0.17071 -0.0588 0.16888 -0.05208 0.16576 -0.04653 C 0.1638 -0.03912 0.16159 -0.03218 0.15964 -0.02477 C 0.15847 -0.01296 0.1599 -0.00046 0.15795 0.01088 C 0.15742 0.01366 0.15508 0.01296 0.15352 0.01389 C 0.14883 0.01667 0.1461 0.0162 0.1405 0.01713 C 0.13268 0.0213 0.125 0.02292 0.11693 0.02477 C 0.07656 0.02315 0.08464 0.02454 0.06107 0.01713 C 0.05638 0.01134 0.05443 0.01227 0.04805 0.01088 C 0.04011 0.00903 0.03164 0.00602 0.02448 0 C 0.02097 -0.00625 0.0168 -0.00671 0.01224 -0.00926 C 0.00964 -0.00787 0.00443 -0.00463 0.00443 -0.0044 C 0.00378 -0.0037 0.00326 -0.00231 0.00261 -0.00162 C 0.00183 -0.00069 -2.29167E-6 0 -2.29167E-6 0.00023 L -2.29167E-6 0 Z " pathEditMode="relative" rAng="0" ptsTypes="AAAAAAAAAAAAAAAAAAAAAAAAAAAAAAAAAAAAAAAAAAAAAAAAAAAAAAAAAAAAAAAAAAAAAAAAAAAAAAAAAAAAAAAAAAAAAAAAAAAAAAAAAAAAAAAAAAAAAAAAAAAAAAAAAAAAAAAA">
                                      <p:cBhvr>
                                        <p:cTn id="19" dur="6000" fill="hold"/>
                                        <p:tgtEl>
                                          <p:spTgt spid="15"/>
                                        </p:tgtEl>
                                        <p:attrNameLst>
                                          <p:attrName>ppt_x</p:attrName>
                                          <p:attrName>ppt_y</p:attrName>
                                        </p:attrNameLst>
                                      </p:cBhvr>
                                      <p:rCtr x="32578" y="-3194"/>
                                    </p:animMotion>
                                  </p:childTnLst>
                                  <p:subTnLst>
                                    <p:audio>
                                      <p:cMediaNode>
                                        <p:cTn display="0" masterRel="sameClick">
                                          <p:stCondLst>
                                            <p:cond evt="begin" delay="0">
                                              <p:tn val="18"/>
                                            </p:cond>
                                          </p:stCondLst>
                                          <p:endCondLst>
                                            <p:cond evt="onStopAudio" delay="0">
                                              <p:tgtEl>
                                                <p:sldTgt/>
                                              </p:tgtEl>
                                            </p:cond>
                                          </p:endCondLst>
                                        </p:cTn>
                                        <p:tgtEl>
                                          <p:sndTgt r:embed="rId5" name="6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0 C 0.00547 -0.00903 0.01107 -0.02083 0.01823 -0.02477 C 0.02539 -0.03333 0.03281 -0.03981 0.04102 -0.04352 C 0.04492 -0.04792 0.0487 -0.04954 0.05326 -0.05116 C 0.06862 -0.05023 0.07748 -0.05 0.09076 -0.04653 C 0.09362 -0.04329 0.09662 -0.0419 0.09948 -0.03889 C 0.10378 -0.03426 0.10846 -0.02847 0.1125 -0.02338 C 0.11784 -0.01667 0.10964 -0.02407 0.11771 -0.01551 C 0.1207 -0.0125 0.12435 -0.01088 0.12734 -0.00787 C 0.13581 0.00046 0.1293 -0.0037 0.13607 0.00162 C 0.14844 0.01157 0.16276 0.01759 0.17617 0.02014 C 0.18021 0.02269 0.18412 0.02361 0.18841 0.02477 C 0.21354 0.02384 0.22995 0.02431 0.25208 0.02014 C 0.25768 0.01806 0.26393 0.0169 0.2694 0.01389 C 0.27292 0.01204 0.27617 0.00926 0.27982 0.00764 C 0.28229 0.00347 0.28438 0.00301 0.28763 0.00162 C 0.28854 0.00046 0.28919 -0.00093 0.29024 -0.00162 C 0.29219 -0.00301 0.29636 -0.00463 0.29636 -0.0044 C 0.30378 -0.01389 0.31419 -0.00856 0.32253 -0.00787 C 0.32474 0.0037 0.32565 -0.00069 0.32175 0.00625 C 0.31276 0.00509 0.30365 0.00509 0.29466 0.00301 C 0.28867 0.00162 0.28242 -0.0044 0.2763 -0.00625 C 0.27214 -0.00995 0.26758 -0.01065 0.26328 -0.01389 C 0.25248 -0.02222 0.24193 -0.03472 0.23021 -0.03889 C 0.22266 -0.04722 0.2155 -0.05579 0.20677 -0.05903 C 0.20313 -0.06273 0.19896 -0.06968 0.19531 -0.07292 C 0.18633 -0.08102 0.17565 -0.08611 0.16576 -0.08843 C 0.12852 -0.10995 0.09336 -0.07616 0.05755 -0.06667 C 0.03815 -0.05509 0.01888 -0.04583 -0.00169 -0.04352 C -0.01458 -0.03171 -0.0388 -0.03403 -0.05404 -0.02801 C -0.06081 -0.01968 -0.05065 -0.03102 -0.06367 -0.02338 C -0.06471 -0.02269 -0.07591 -0.01042 -0.07669 -0.00926 C -0.08151 -0.00255 -0.08672 0.0037 -0.09154 0.01088 C -0.09739 0.01991 -0.10312 0.03009 -0.11068 0.03403 C -0.11549 0.03981 -0.12174 0.04144 -0.12734 0.04329 C -0.13294 0.04514 -0.13724 0.04838 -0.14297 0.04954 C -0.15833 0.05648 -0.16185 0.04028 -0.16914 0.02176 C -0.17578 0.00486 -0.18594 -0.02477 -0.19792 -0.03102 C -0.20039 -0.03241 -0.20312 -0.03218 -0.20573 -0.03264 C -0.22786 -0.04398 -0.24271 -0.03657 -0.27018 -0.03565 C -0.28568 -0.02662 -0.29987 -0.01551 -0.31641 -0.0125 C -0.32148 -0.00625 -0.32747 -0.00671 -0.33216 0.00162 C -0.32904 0.00324 -0.32252 0.00625 -0.32252 0.00648 C -0.30221 0.00579 -0.28177 0.00602 -0.26146 0.00463 C -0.25469 0.00417 -0.24752 -0.0037 -0.24141 -0.00787 C -0.225 -0.01921 -0.2138 -0.02894 -0.20234 -0.05278 C -0.19518 -0.06782 -0.18906 -0.08426 -0.17877 -0.09306 C -0.17292 -0.09259 -0.16706 -0.09306 -0.16133 -0.09144 C -0.15664 -0.09028 -0.15156 -0.08194 -0.14818 -0.07755 C -0.14323 -0.07106 -0.13672 -0.06852 -0.13164 -0.06204 C -0.1263 -0.05509 -0.12161 -0.04537 -0.11601 -0.03889 C -0.10312 -0.0081 -0.08516 0.01505 -0.06367 0.02176 C -0.05039 0.03079 -0.02956 0.04051 -0.01562 0.04329 C -0.00521 0.04236 0.00534 0.04282 0.01576 0.04028 C 0.02031 0.03912 0.02227 0.03241 0.02526 0.02778 C 0.02891 0.02199 0.03307 0.01667 0.03581 0.00926 C 0.03971 -0.00116 0.04141 -0.01412 0.04623 -0.02338 C 0.04883 -0.03634 0.05534 -0.05347 0.06107 -0.06366 C 0.06302 -0.06713 0.06393 -0.06644 0.06628 -0.06829 C 0.07552 -0.07593 0.08281 -0.07894 0.09336 -0.08056 C 0.10287 -0.08426 0.10378 -0.08519 0.11862 -0.08056 C 0.12188 -0.07963 0.12734 -0.07292 0.12734 -0.07269 C 0.13164 -0.06458 0.12591 -0.07454 0.13177 -0.06829 C 0.13386 -0.06597 0.13542 -0.06204 0.13776 -0.06042 C 0.13919 -0.05949 0.14076 -0.0588 0.14219 -0.05741 C 0.15091 -0.04907 0.15794 -0.0331 0.16745 -0.02801 C 0.18073 -0.0044 0.19948 -0.00162 0.21719 0.00301 C 0.22852 0.00255 0.25365 0.00324 0.2694 0 C 0.27292 -0.00069 0.2763 -0.00208 0.27982 -0.00301 C 0.28386 -0.00394 0.29206 -0.00625 0.29206 -0.00602 C 0.30313 -0.00579 0.31419 -0.00764 0.32513 -0.00463 C 0.32734 -0.00394 0.32305 0.0037 0.32083 0.00463 C 0.31042 0.00347 0.29961 0.00486 0.28945 0 C 0.28086 -0.00417 0.27305 -0.01111 0.26432 -0.01389 C 0.25091 -0.02616 0.23294 -0.03241 0.2181 -0.03565 C 0.1931 -0.0412 0.16836 -0.04954 0.1431 -0.05278 C 0.06797 -0.08981 -0.01276 -0.05856 -0.09062 -0.05903 C -0.09323 -0.05949 -0.09596 -0.05949 -0.09857 -0.06042 C -0.10013 -0.06088 -0.1013 -0.06319 -0.10286 -0.06366 C -0.10807 -0.06528 -0.11862 -0.06667 -0.11862 -0.06644 C -0.12669 -0.07037 -0.11693 -0.0662 -0.13164 -0.06968 C -0.14648 -0.07315 -0.1612 -0.07824 -0.17617 -0.08056 C -0.18476 -0.08704 -0.19557 -0.08681 -0.20495 -0.08843 C -0.22956 -0.09769 -0.24193 -0.07778 -0.26406 -0.07454 C -0.27292 -0.0662 -0.28255 -0.06481 -0.29206 -0.06042 C -0.29492 -0.05718 -0.29779 -0.05532 -0.30078 -0.05278 C -0.30351 -0.04792 -0.30573 -0.04421 -0.3095 -0.0419 C -0.31289 -0.03565 -0.31654 -0.03171 -0.32083 -0.02801 C -0.325 -0.01991 -0.33255 -0.01782 -0.33737 -0.00926 C -0.33672 -0.00301 -0.33698 0.00347 -0.33555 0.00926 C -0.33502 0.01111 -0.33333 0.01065 -0.33216 0.01088 C -0.32318 0.01343 -0.31406 0.01551 -0.30508 0.01713 C -0.27148 0.01644 -0.24896 0.01921 -0.21979 0.01088 C -0.21654 0.00995 -0.20703 0.00579 -0.20573 0.00463 C -0.19883 -0.00162 -0.19245 -0.00949 -0.18568 -0.01551 C -0.18216 -0.01852 -0.17825 -0.02037 -0.17526 -0.02477 C -0.17357 -0.02731 -0.172 -0.03056 -0.17005 -0.03264 C -0.15898 -0.04468 -0.14752 -0.05185 -0.13685 -0.06505 C -0.12331 -0.08194 -0.1125 -0.10694 -0.09596 -0.11481 C -0.08841 -0.11366 -0.08073 -0.11412 -0.07318 -0.11157 C -0.06927 -0.11019 -0.05781 -0.09954 -0.05404 -0.09606 C -0.04375 -0.08681 -0.0332 -0.07662 -0.02357 -0.06505 C -0.01992 -0.06065 -0.0138 -0.0581 -0.00963 -0.0544 C -0.00078 -0.04653 0.00859 -0.03565 0.01823 -0.03264 C 0.02005 -0.03102 0.02175 -0.02917 0.02357 -0.02801 C 0.02526 -0.02708 0.02695 -0.02755 0.02878 -0.02639 C 0.04323 -0.01644 0.025 -0.02176 0.04453 -0.01852 C 0.05013 -0.01343 0.05495 -0.01273 0.06107 -0.01088 C 0.07044 -0.00255 0.08125 0.00231 0.09154 0.00625 C 0.09818 0.01505 0.1069 0.01806 0.11432 0.02477 C 0.11654 0.02662 0.11888 0.02778 0.12123 0.0294 C 0.12292 0.03056 0.12643 0.03264 0.12643 0.03287 C 0.13633 0.04954 0.12422 0.03079 0.13346 0.04028 C 0.14141 0.04838 0.12982 0.04259 0.14037 0.04653 C 0.14544 0.05208 0.15195 0.05162 0.15781 0.05278 C 0.16537 0.05231 0.17305 0.05324 0.1806 0.05116 C 0.18281 0.05046 0.19323 0.03773 0.19623 0.03565 C 0.19922 0.03079 0.20365 0.02963 0.20755 0.02778 C 0.22044 0.02153 0.23359 0.01852 0.24688 0.01551 C 0.26068 0.0088 0.29831 0.0081 0.30951 0.00764 C 0.31276 0.00579 0.31576 0.00417 0.31914 0.00301 C 0.3237 -0.00231 0.325 -0.00324 0.32774 -0.01088 C 0.28242 -0.0125 0.24649 -0.01667 0.20326 -0.02176 C 0.02891 -0.06782 -0.15104 -0.06898 -0.32252 -0.01551 C -0.32448 -0.01389 -0.32695 -0.01343 -0.32864 -0.01088 C -0.32943 -0.00972 -0.32956 -0.00741 -0.33034 -0.00625 C -0.33138 -0.00463 -0.33268 -0.00417 -0.33385 -0.00301 C -0.32018 0.00648 -0.30508 0.00139 -0.29114 -0.00463 C -0.28516 -0.00995 -0.2793 -0.01481 -0.27279 -0.01713 C -0.27109 -0.01875 -0.26914 -0.01991 -0.26758 -0.02176 C -0.26654 -0.02292 -0.26601 -0.02546 -0.26497 -0.02639 C -0.26276 -0.02847 -0.26029 -0.02917 -0.25794 -0.03102 C -0.25612 -0.03241 -0.25443 -0.0338 -0.25286 -0.03565 C -0.24075 -0.04815 -0.22812 -0.05926 -0.21445 -0.06505 C -0.21276 -0.06667 -0.21107 -0.06875 -0.20924 -0.06968 C -0.20586 -0.0713 -0.19883 -0.07292 -0.19883 -0.07269 C -0.19362 -0.07847 -0.19101 -0.07917 -0.18489 -0.08056 C -0.17578 -0.08727 -0.16667 -0.09097 -0.1569 -0.09306 C -0.1375 -0.09144 -0.11901 -0.09329 -0.10117 -0.07917 C -0.08294 -0.06481 -0.0651 -0.04653 -0.04531 -0.04028 C -0.03958 -0.03519 -0.03516 -0.03403 -0.02877 -0.03264 C -0.02357 -0.02801 -0.01966 -0.02662 -0.01393 -0.02477 C 0.00404 -0.01111 -0.02018 -0.02847 -0.00091 -0.01852 C 0.00104 -0.01759 0.00261 -0.01528 0.00443 -0.01389 C 0.00664 -0.01227 0.00899 -0.01042 0.01133 -0.00926 C 0.01823 -0.00579 0.02656 -0.00486 0.03399 -0.00301 C 0.04089 -0.00116 0.03399 -0.00231 0.04193 0.00162 C 0.04518 0.00324 0.05768 0.0044 0.05846 0.00463 C 0.1306 0.04954 0.21133 0.0081 0.28763 0.00764 C 0.28906 0.00694 0.2944 0.0037 0.29636 0.00301 C 0.29818 0.00231 0.29987 0.00231 0.30169 0.00162 C 0.30287 0.00116 0.30625 0 0.30508 0 C 0.29727 0 0.28945 0.00116 0.28164 0.00162 C 0.22617 0.03287 0.16198 0.02083 0.1056 -0.00625 C 0.09727 -0.01713 0.10794 -0.00417 0.09596 -0.01389 C 0.09518 -0.01458 0.09505 -0.01644 0.09427 -0.01713 C 0.09011 -0.0213 0.08568 -0.02292 0.08112 -0.02477 C 0.07604 -0.0294 0.07018 -0.03102 0.06458 -0.03403 C 0.0599 -0.04051 0.0543 -0.04236 0.04883 -0.04653 C 0.04011 -0.05301 0.03112 -0.05972 0.02188 -0.06366 C 0.01094 -0.06829 -0.00052 -0.06944 -0.01133 -0.07454 C -0.02617 -0.07407 -0.04088 -0.07384 -0.05573 -0.07292 C -0.06224 -0.07245 -0.07487 -0.06227 -0.0819 -0.05903 C -0.09336 -0.05394 -0.1043 -0.04931 -0.11601 -0.04653 C -0.12305 -0.04213 -0.13047 -0.04282 -0.13776 -0.04028 C -0.15482 -0.03426 -0.17187 -0.02824 -0.18919 -0.02639 C -0.1987 -0.02176 -0.2082 -0.02014 -0.21797 -0.01852 C -0.22591 -0.01597 -0.23229 -0.01343 -0.24062 -0.0125 C -0.25521 -0.00648 -0.24792 -0.00856 -0.26237 -0.00625 C -0.28424 0.00116 -0.30651 -0.0037 -0.32864 -0.00787 C -0.33151 -0.00602 -0.33255 -0.0037 -0.33476 0 C -0.30963 0.01551 -0.30026 0.00255 -0.25898 0.00162 C -0.25169 0.00046 -0.24453 -0.00162 -0.23724 -0.00301 C -0.21693 -0.01181 -0.19518 -0.01528 -0.17435 -0.02014 C -0.16224 -0.02593 -0.14935 -0.02685 -0.13685 -0.02801 C -0.12122 -0.02963 -0.08984 -0.03264 -0.08984 -0.03241 C -0.07266 -0.03866 -0.05508 -0.04167 -0.0375 -0.04352 C 0.00221 -0.06968 0.06159 -0.05833 0.09688 -0.05903 C 0.10573 -0.06273 0.11471 -0.06481 0.12383 -0.06667 C 0.14675 -0.06574 0.16498 -0.06412 0.18659 -0.05903 C 0.19414 -0.05347 0.20208 -0.04954 0.21016 -0.04653 C 0.21328 -0.04537 0.21589 -0.04167 0.21888 -0.04028 C 0.22591 -0.03681 0.23294 -0.03264 0.23984 -0.0294 C 0.24857 -0.02523 0.25794 -0.02454 0.2668 -0.02338 C 0.27513 -0.02014 0.28255 -0.01829 0.29115 -0.01713 C 0.29961 -0.01319 0.29583 -0.01458 0.30248 -0.0125 C 0.30833 -0.00509 0.30104 -0.01319 0.31211 -0.00787 C 0.31315 -0.00741 0.3138 -0.00532 0.31471 -0.00463 C 0.31576 -0.0037 0.31706 -0.00347 0.31823 -0.00301 C 0.31992 -0.00093 0.32318 0.0044 0.32513 -0.00301 C 0.32565 -0.00463 0.32344 -0.00532 0.32253 -0.00625 C 0.32149 -0.00741 0.32031 -0.00856 0.31914 -0.00926 C 0.31484 -0.01227 0.30886 -0.01667 0.3043 -0.01852 C 0.30013 -0.02593 0.28646 -0.02963 0.28073 -0.03102 C 0.27708 -0.03519 0.26745 -0.04005 0.26328 -0.0419 C 0.26016 -0.04329 0.25365 -0.04491 0.25365 -0.04468 C 0.2457 -0.05231 0.23216 -0.05162 0.22331 -0.05278 C 0.1457 -0.08218 0.05313 -0.06458 -0.01823 -0.06505 C -0.02812 -0.06968 -0.03867 -0.06782 -0.04883 -0.0713 C -0.07435 -0.07083 -0.1 -0.07176 -0.12552 -0.06968 C -0.12669 -0.06968 -0.12695 -0.06551 -0.12812 -0.06505 C -0.13359 -0.06343 -0.13919 -0.06412 -0.14479 -0.06366 C -0.15247 -0.0588 -0.16042 -0.05463 -0.16823 -0.05116 C -0.17252 -0.04931 -0.18138 -0.04653 -0.18138 -0.0463 C -0.18945 -0.03958 -0.19961 -0.03681 -0.20846 -0.03403 C -0.21393 -0.02778 -0.22031 -0.02917 -0.22669 -0.02801 C -0.24857 -0.02407 -0.26979 -0.01829 -0.29206 -0.01713 C -0.30456 -0.01366 -0.32122 -0.01181 -0.33294 -0.00463 C -0.28398 0.00949 -0.24661 0.00463 -0.1901 0.00625 C -0.03542 0.01991 0.1362 0.0081 0.27982 0.00764 C 0.28776 0.00509 0.29623 0.00231 0.3043 0.00162 C 0.32123 0 0.33503 0 0.32513 0 " pathEditMode="relative" rAng="0" ptsTypes="AAAAAAAAAAAAAAAAAAAAAAAAAAAAAAAAAAAAAAAAAAAAAAAAAAAAAAAAAAAAAAAAAAAAAAAAAAAAAAAAAAAAAAAAAAAAAAAAAAAAAAAAAAAAAAAAAAAAAAAAAAAAAAAAAAAAAAAAAAAAAAAAAAAAAAAAAAAAAAAAAAAAAAAAAAAAAAAAAAAAAAAAAAAAAAAAAAAAAAAAAAAAAAAAAAAA">
                                      <p:cBhvr>
                                        <p:cTn id="21" dur="6000" fill="hold"/>
                                        <p:tgtEl>
                                          <p:spTgt spid="14"/>
                                        </p:tgtEl>
                                        <p:attrNameLst>
                                          <p:attrName>ppt_x</p:attrName>
                                          <p:attrName>ppt_y</p:attrName>
                                        </p:attrNameLst>
                                      </p:cBhvr>
                                      <p:rCtr x="-456" y="-3102"/>
                                    </p:animMotion>
                                  </p:childTnLst>
                                </p:cTn>
                              </p:par>
                              <p:par>
                                <p:cTn id="22" presetID="0" presetClass="path" presetSubtype="0" accel="50000" decel="50000" fill="hold" nodeType="withEffect">
                                  <p:stCondLst>
                                    <p:cond delay="0"/>
                                  </p:stCondLst>
                                  <p:childTnLst>
                                    <p:animMotion origin="layout" path="M -0.00013 0 C -0.05182 0.00069 -0.10286 0.00116 -0.15442 0.00463 C -0.16692 0.00648 -0.17942 0.00741 -0.19192 0.00926 C -0.33489 0.00764 -0.5431 0.03588 -0.66093 0.00463 C -0.65729 -0.01389 -0.63463 -0.01227 -0.62604 -0.01551 C -0.41927 -0.01343 -0.22369 -0.00579 -0.01744 -0.00463 C -0.01159 -0.00278 -0.00508 -0.00417 -0.00013 0.00162 C 0.00078 0.00833 0.0017 0.00972 -0.00091 0.01713 C -0.00208 0.01991 -0.00468 0.02037 -0.00612 0.02176 C -0.01536 0.02986 -0.02356 0.03125 -0.03411 0.03264 C -0.04258 0.03796 -0.05494 0.03657 -0.06289 0.03727 C -0.07096 0.04653 -0.06367 0.03935 -0.08463 0.0419 C -0.09622 0.04329 -0.1069 0.04699 -0.11862 0.04815 C -0.12656 0.05023 -0.13411 0.05394 -0.14218 0.05579 C -0.14713 0.05694 -0.15703 0.05903 -0.15703 0.05926 C -0.16133 0.06134 -0.16562 0.06227 -0.17005 0.06366 C -0.17448 0.06505 -0.17877 0.06829 -0.1832 0.06991 C -0.19049 0.07616 -0.19596 0.07593 -0.20416 0.07755 C -0.23815 0.0838 -0.24856 0.08125 -0.29922 0.08218 C -0.32252 0.08843 -0.33515 0.08403 -0.36445 0.08218 C -0.37005 0.07731 -0.37369 0.07477 -0.37929 0.0713 C -0.38255 0.06551 -0.38424 0.06551 -0.38893 0.06366 C -0.39114 0.05949 -0.39297 0.05995 -0.39583 0.05741 C -0.39922 0.0544 -0.40156 0.05139 -0.40547 0.04977 C -0.40963 0.0419 -0.4151 0.03958 -0.42031 0.03426 C -0.42448 0.03009 -0.42786 0.02454 -0.43242 0.02176 C -0.43672 0.01458 -0.44258 0.0125 -0.44726 0.00625 C -0.46028 -0.01134 -0.47565 -0.02454 -0.48997 -0.03866 C -0.49974 -0.04838 -0.50898 -0.06296 -0.51966 -0.06968 C -0.52239 -0.07454 -0.52643 -0.07477 -0.53008 -0.07755 C -0.5733 -0.07546 -0.55117 -0.0794 -0.572 -0.06968 C -0.57812 -0.0625 -0.57005 -0.0713 -0.57981 -0.06343 C -0.58659 -0.05787 -0.59271 -0.05046 -0.59987 -0.04653 C -0.60403 -0.03912 -0.61497 -0.03449 -0.62083 -0.03102 C -0.62682 -0.02755 -0.63216 -0.0213 -0.63828 -0.01852 C -0.64323 -0.01273 -0.64935 -0.0081 -0.65481 -0.00463 C -0.65703 -0.00069 -0.6582 0.00255 -0.65924 0.00787 C -0.65455 0.01968 -0.63242 0.01782 -0.62435 0.01875 C -0.60807 0.01806 -0.59075 0.02569 -0.57552 0.01551 C -0.56237 0.00671 -0.55039 -0.00718 -0.53619 -0.01088 C -0.52942 -0.0169 -0.53659 -0.01111 -0.52669 -0.0169 C -0.51445 -0.02407 -0.53112 -0.01551 -0.51705 -0.02477 C -0.50625 -0.03194 -0.49453 -0.03727 -0.48307 -0.04028 C -0.47265 -0.04815 -0.46028 -0.04769 -0.44909 -0.05116 C -0.42669 -0.05 -0.40494 -0.05463 -0.38359 -0.04491 C -0.37851 -0.03912 -0.37187 -0.03958 -0.36614 -0.03565 C -0.36067 -0.03171 -0.35742 -0.02454 -0.35221 -0.02014 C -0.34622 -0.00856 -0.33593 -0.00347 -0.32799 0.00162 C -0.31002 0.00069 -0.29739 -0.00023 -0.28073 -0.00463 C -0.27448 -0.00856 -0.26797 -0.01157 -0.26159 -0.01389 C -0.25638 -0.01852 -0.25403 -0.01875 -0.24765 -0.02014 C -0.24114 -0.02593 -0.23385 -0.02917 -0.22682 -0.03241 C -0.22448 -0.03356 -0.22213 -0.03449 -0.21979 -0.03565 C -0.21718 -0.03681 -0.21198 -0.03866 -0.21198 -0.03843 C -0.20729 -0.04352 -0.20299 -0.04398 -0.19804 -0.04792 C -0.19244 -0.05231 -0.18802 -0.06366 -0.18229 -0.06667 C -0.17461 -0.07083 -0.16758 -0.07431 -0.15963 -0.07593 C -0.14948 -0.07546 -0.13932 -0.07523 -0.12916 -0.07431 C -0.12174 -0.07361 -0.1138 -0.0662 -0.10638 -0.06343 C -0.0983 -0.05625 -0.10924 -0.06505 -0.09596 -0.0588 C -0.09388 -0.05787 -0.09192 -0.05532 -0.08984 -0.05417 C -0.08841 -0.05347 -0.08698 -0.05324 -0.08554 -0.05278 C -0.0806 -0.04838 -0.07695 -0.04699 -0.07174 -0.04491 C -0.06614 -0.04028 -0.05924 -0.0338 -0.05325 -0.03102 C -0.05052 -0.02963 -0.04453 -0.02778 -0.04453 -0.02755 C -0.03958 -0.02222 -0.02539 -0.01713 -0.01927 -0.01551 C -0.01224 -0.01134 -0.00612 -0.01019 -0.00208 0.00162 C -0.01159 0.00741 -0.0069 0.00556 -0.01575 0.00787 C -0.11289 0.00671 -0.11484 0.01389 -0.16927 0.00324 C -0.17734 -0.00023 -0.18437 -0.00162 -0.19271 -0.00301 C -0.20221 -0.01134 -0.21367 -0.00995 -0.22422 -0.01227 C -0.23567 -0.01852 -0.225 -0.01366 -0.24244 -0.0169 C -0.24362 -0.01713 -0.24479 -0.01806 -0.24596 -0.01852 C -0.25091 -0.02014 -0.25586 -0.02245 -0.26067 -0.02315 C -0.27161 -0.02477 -0.28216 -0.02639 -0.29297 -0.02778 C -0.30299 -0.03241 -0.31341 -0.03472 -0.32356 -0.03727 C -0.32799 -0.03843 -0.33659 -0.04028 -0.33659 -0.04005 C -0.34739 -0.04699 -0.35924 -0.04606 -0.3707 -0.04792 C -0.38177 -0.05324 -0.3931 -0.05116 -0.40455 -0.05417 C -0.44557 -0.0537 -0.48646 -0.0537 -0.52747 -0.05278 C -0.53724 -0.05255 -0.52929 -0.05208 -0.53541 -0.04792 C -0.54609 -0.04074 -0.55911 -0.04028 -0.57031 -0.03866 C -0.57812 -0.0331 -0.58724 -0.03241 -0.59557 -0.03102 C -0.60651 -0.02431 -0.62383 -0.02222 -0.63567 -0.02014 C -0.64635 -0.0162 -0.6414 -0.01759 -0.65052 -0.01551 C -0.65468 -0.01366 -0.65625 -0.01296 -0.65924 -0.00764 C -0.65898 -0.00255 -0.65963 0.00324 -0.65833 0.00787 C -0.65742 0.01111 -0.65312 0.01389 -0.65312 0.01412 C -0.62955 0.01319 -0.60716 0.01528 -0.58424 0.00787 C -0.57786 0.00231 -0.57187 0.00185 -0.56497 0 C -0.56263 -0.00162 -0.56041 -0.0037 -0.55807 -0.00463 C -0.55351 -0.00625 -0.54414 -0.00764 -0.54414 -0.00741 C -0.53385 -0.01319 -0.52304 -0.01319 -0.51276 -0.01852 C -0.49948 -0.02523 -0.48633 -0.03588 -0.47252 -0.03866 C -0.46328 -0.04583 -0.45299 -0.05139 -0.44297 -0.05417 C -0.43528 -0.05903 -0.42942 -0.06065 -0.42109 -0.06204 C -0.4194 -0.06366 -0.41784 -0.06597 -0.41588 -0.06667 C -0.4108 -0.06852 -0.40026 -0.06968 -0.40026 -0.06944 C -0.39153 -0.075 -0.38229 -0.07454 -0.37317 -0.07593 C -0.3664 -0.08032 -0.35859 -0.08056 -0.3513 -0.08218 C -0.33619 -0.08102 -0.32122 -0.08032 -0.30612 -0.07894 C -0.28906 -0.07731 -0.27109 -0.06806 -0.25455 -0.06042 C -0.24518 -0.05023 -0.25599 -0.06065 -0.24505 -0.05417 C -0.23971 -0.05093 -0.23502 -0.04421 -0.22942 -0.0419 C -0.21445 -0.02801 -0.20078 -0.01088 -0.18411 -0.00463 C -0.17369 0.0044 -0.16146 0.00602 -0.15 0.00787 C -0.11875 0.02454 -0.08164 -0.00139 -0.04974 -0.00764 C -0.03424 -0.01736 -0.01679 -0.01065 -0.00091 -0.00463 C 0.00144 0.00694 -0.00299 0.00833 -0.00872 0.00926 C -0.01315 0.00995 -0.01744 0.01019 -0.022 0.01088 C -0.02461 0.01134 -0.02708 0.01204 -0.02968 0.0125 C -0.23867 0.00856 -0.44765 0.01273 -0.65664 0.00463 C -0.65013 -0.00648 -0.647 -0.00602 -0.63828 -0.00764 C -0.59974 -0.00694 -0.56758 -0.00463 -0.53099 0.00162 C -0.50065 0.01412 -0.47161 0.01296 -0.44036 0.01389 C -0.422 0.01574 -0.40442 0.01852 -0.38619 0.02014 C -0.38528 0.01991 -0.37812 0.01991 -0.37578 0.01713 C -0.3733 0.01435 -0.37187 0.01227 -0.36875 0.01088 C -0.35442 0.00463 -0.33997 0.00162 -0.32526 0.00162 " pathEditMode="relative" rAng="0" ptsTypes="AAAAAAAAAAAAAAAAAAAAAAAAAAAAAAAAAAAAAAAAAAAAAAAAAAAAAAAAAAAAAAAAAAAAAAAAAAAAAAAAAAAAAAAAAAAAAAAAAAAAAAAAAAAAAAAAAAAAAAA">
                                      <p:cBhvr>
                                        <p:cTn id="23" dur="6000" fill="hold"/>
                                        <p:tgtEl>
                                          <p:spTgt spid="13"/>
                                        </p:tgtEl>
                                        <p:attrNameLst>
                                          <p:attrName>ppt_x</p:attrName>
                                          <p:attrName>ppt_y</p:attrName>
                                        </p:attrNameLst>
                                      </p:cBhvr>
                                      <p:rCtr x="-32995" y="139"/>
                                    </p:animMotion>
                                  </p:childTnLst>
                                </p:cTn>
                              </p:par>
                            </p:childTnLst>
                          </p:cTn>
                        </p:par>
                        <p:par>
                          <p:cTn id="24" fill="hold">
                            <p:stCondLst>
                              <p:cond delay="6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2513 -2.22222E-6 L 0.32956 -0.21528 " pathEditMode="relative" rAng="0" ptsTypes="AA">
                                      <p:cBhvr>
                                        <p:cTn id="30" dur="1500" fill="hold"/>
                                        <p:tgtEl>
                                          <p:spTgt spid="14"/>
                                        </p:tgtEl>
                                        <p:attrNameLst>
                                          <p:attrName>ppt_x</p:attrName>
                                          <p:attrName>ppt_y</p:attrName>
                                        </p:attrNameLst>
                                      </p:cBhvr>
                                      <p:rCtr x="221" y="-10764"/>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44E97E34-54CF-1E46-8432-18EDEFBDE007}"/>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E0EBEA1B-7498-1F48-A52E-1C071E9CF383}"/>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463215E7-10DA-EF41-B55C-4A764AFA5ECC}"/>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627660"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earl - End"/>
          <p:cNvGrpSpPr/>
          <p:nvPr/>
        </p:nvGrpSpPr>
        <p:grpSpPr>
          <a:xfrm>
            <a:off x="1489990" y="3239995"/>
            <a:ext cx="932769" cy="1030426"/>
            <a:chOff x="12717005" y="1842307"/>
            <a:chExt cx="932769" cy="1030426"/>
          </a:xfrm>
        </p:grpSpPr>
        <p:sp>
          <p:nvSpPr>
            <p:cNvPr id="30"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6AD440C4-9CD1-8742-AF6F-18132776BC62}"/>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EBA0A637-7D7F-3841-9F87-BF426A9B86A0}"/>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8EC99F8A-5FF8-5D4B-B3FD-1939879C9C9A}"/>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55CA5161-9E24-6449-B3D6-625161B0348A}"/>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6</a:t>
            </a:r>
          </a:p>
        </p:txBody>
      </p:sp>
    </p:spTree>
    <p:extLst>
      <p:ext uri="{BB962C8B-B14F-4D97-AF65-F5344CB8AC3E}">
        <p14:creationId xmlns:p14="http://schemas.microsoft.com/office/powerpoint/2010/main" val="1892132870"/>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81481E-6 C 0.09427 -0.00047 0.2086 0.01759 0.30951 -0.00926 C 0.31406 -0.00903 0.33477 -0.00788 0.3418 -0.00625 C 0.34518 -0.00533 0.35013 -0.00209 0.35391 -0.00163 C 0.37604 0.00138 0.39831 0.00162 0.42031 0.00462 C 0.49649 0.00416 0.57253 0.00393 0.6487 0.003 C 0.65039 0.003 0.65482 -0.00163 0.65313 -0.00163 C 0.63138 -0.00163 0.60951 0.00046 0.58776 0.00162 C 0.56823 0.0037 0.54974 0.01087 0.53021 0.01226 C 0.46198 0.02615 0.36302 0.01435 0.31472 0.01388 C 0.2711 -0.00301 0.22279 0.00694 0.1806 0.00625 C 0.13646 0.00532 0.09219 0.00509 0.04805 0.00462 C 0.0267 0.0037 0.01706 0.00254 -0.00078 -0.00163 C 0.1043 -0.04468 0.21485 -0.00348 0.32253 -0.00301 C 0.32591 -0.00116 0.32956 0.00393 0.33308 0.00462 C 0.33711 0.00555 0.34115 0.00578 0.34518 0.00625 C 0.36602 0.00532 0.38112 0.00393 0.40026 0.00162 C 0.40716 -0.00163 0.41198 -0.00348 0.4194 -0.00463 C 0.43008 -0.00857 0.44167 -0.01088 0.45248 -0.0125 C 0.46276 -0.01575 0.4694 -0.01621 0.48125 -0.01713 C 0.49961 -0.02061 0.4918 -0.01899 0.50482 -0.02176 C 0.53737 -0.0213 0.56992 -0.02107 0.60248 -0.02014 C 0.61784 -0.01968 0.63268 -0.0051 0.64792 -0.00163 C 0.64961 -0.00047 0.65143 0.00046 0.65313 0.00162 C 0.65482 0.00254 0.65834 0.00462 0.65834 0.00486 C 0.4461 0.00763 0.23412 0.00763 0.02188 0.00925 C 0.00925 0.0081 0.00378 0.01527 -0.00078 -0.00163 C 0.14961 -0.05024 0.30482 -0.00579 0.45781 -0.00625 C 0.50326 -0.022 0.56602 -0.00973 0.6017 -0.00926 C 0.6099 -0.00487 0.61745 -0.00232 0.62604 4.81481E-6 C 0.6293 0.00092 0.63568 0.003 0.63568 0.00324 C 0.64115 0.00254 0.64675 0.003 0.65222 0.00162 C 0.65391 0.00115 0.65495 -0.00209 0.65664 -0.00301 C 0.57058 -0.09746 0.4543 -0.00834 0.35313 -0.00788 C 0.3362 4.81481E-6 0.31641 0.00231 0.29909 0.003 C 0.27526 0.00416 0.21224 0.00578 0.19102 0.00625 C 0.1362 0.0125 0.08138 0.00115 0.02709 0.0155 C 0.01641 0.01458 0.01198 0.0155 0.00352 0.01087 C -0.06992 -0.08033 0.18255 -0.00047 0.27201 -0.00163 C 0.28946 -0.00394 0.32266 -0.01783 0.33125 4.81481E-6 " pathEditMode="relative" rAng="0" ptsTypes="AAAAAAAAAAAAAAAAAAAAAAAAAAAAAAAAAAAAAAAA">
                                      <p:cBhvr>
                                        <p:cTn id="19" dur="3000" fill="hold"/>
                                        <p:tgtEl>
                                          <p:spTgt spid="15"/>
                                        </p:tgtEl>
                                        <p:attrNameLst>
                                          <p:attrName>ppt_x</p:attrName>
                                          <p:attrName>ppt_y</p:attrName>
                                        </p:attrNameLst>
                                      </p:cBhvr>
                                      <p:rCtr x="32422" y="-1389"/>
                                    </p:animMotion>
                                  </p:childTnLst>
                                  <p:subTnLst>
                                    <p:audio>
                                      <p:cMediaNode>
                                        <p:cTn display="0" masterRel="sameClick">
                                          <p:stCondLst>
                                            <p:cond evt="begin" delay="0">
                                              <p:tn val="18"/>
                                            </p:cond>
                                          </p:stCondLst>
                                          <p:endCondLst>
                                            <p:cond evt="onStopAudio" delay="0">
                                              <p:tgtEl>
                                                <p:sldTgt/>
                                              </p:tgtEl>
                                            </p:cond>
                                          </p:endCondLst>
                                        </p:cTn>
                                        <p:tgtEl>
                                          <p:sndTgt r:embed="rId5" name="3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4.81481E-6 C -0.38047 0.00185 -0.43919 0.01643 -0.3026 -0.00788 C -0.0957 -0.00741 0.11992 -0.10741 0.31797 -0.00163 C 0.31901 -0.00047 0.31979 0.00092 0.3207 0.00162 C 0.41732 0.07476 0.11042 0.00092 0.00508 4.81481E-6 C -0.00221 -0.00348 -0.00924 -0.00764 -0.01667 -0.01088 C -0.01927 -0.01204 -0.022 -0.01297 -0.02448 -0.01389 C -0.02591 -0.01436 -0.02877 -0.01551 -0.02877 -0.01528 C -0.03437 -0.02038 -0.03659 -0.02176 -0.04297 -0.02338 C -0.05104 -0.03079 -0.06068 -0.03149 -0.06979 -0.03403 C -0.15456 -0.03334 -0.18424 -0.03889 -0.24492 -0.02801 C -0.25508 -0.02338 -0.26641 -0.02338 -0.27643 -0.01713 C -0.28125 -0.01413 -0.28529 -0.00857 -0.29036 -0.00625 C -0.29948 0.00509 -0.28568 -0.01135 -0.29648 -0.00163 C -0.29818 -0.00024 -0.29922 0.00277 -0.30078 0.00462 C -0.30625 0.00416 -0.31185 0.0037 -0.31732 0.003 C -0.32018 0.00277 -0.32318 0.00231 -0.32604 0.00162 C -0.32695 0.00138 -0.32956 4.81481E-6 -0.32864 4.81481E-6 C -0.31732 0.00046 -0.30599 0.00208 -0.29466 0.003 C -0.28737 0.00462 -0.28021 0.00625 -0.27292 0.00763 C -0.23463 0.02523 -0.17825 0.01643 -0.1431 0.01712 C -0.13672 0.0206 -0.12956 0.02083 -0.12305 0.02314 C -0.11614 0.02546 -0.11601 0.02569 -0.11081 0.02777 C -0.10937 0.02824 -0.10651 0.02939 -0.10651 0.02962 C -0.09466 0.03958 -0.08099 0.0412 -0.0681 0.04328 C -0.06094 0.04652 -0.05364 0.04699 -0.04635 0.04814 C -0.03607 0.05717 -0.04219 0.05277 -0.01927 0.05277 C 0.00339 0.05277 0.02604 0.05162 0.04883 0.05115 C 0.06081 0.04745 0.0724 0.04467 0.08451 0.04328 C 0.09193 0.04004 0.09779 0.03842 0.10547 0.03726 C 0.1125 0.02847 0.12656 0.02939 0.13425 0.02777 C 0.13971 0.02662 0.15078 0.02476 0.15078 0.025 C 0.15925 0.02083 0.16732 0.01851 0.17604 0.01712 C 0.21211 0.00046 0.28867 0.00949 0.30248 0.00925 C 0.30859 0.0037 0.30313 0.00787 0.31198 0.00462 C 0.38607 -0.02292 0.16042 0.00115 0.08451 0.00162 C 0.07539 0.0081 0.08438 0.00254 0.06797 0.00625 C 0.05534 0.00902 0.04219 0.0125 0.02943 0.0155 C 0.02435 0.01666 0.01914 0.01875 0.0138 0.02013 C 0.01172 0.02083 0.00768 0.02175 0.00768 0.02199 C -0.28073 0.0199 -0.16406 0.03634 -0.26068 0.01712 C -0.27682 0.00949 -0.29271 0.01041 -0.3095 0.00925 C -0.31315 0.00694 -0.32695 -0.00163 -0.33138 -0.00163 C -0.33229 -0.00163 -0.32956 -0.0007 -0.32864 4.81481E-6 C -0.32747 0.00092 -0.32422 0.00439 -0.32266 0.00462 C -0.31706 0.00555 -0.31159 0.00578 -0.30599 0.00625 C -0.28099 0.02314 -0.23203 0.01111 -0.21719 0.01087 C -0.21016 0.00949 -0.2056 0.00555 -0.19896 0.003 C -0.18893 -0.00741 -0.1737 -0.0125 -0.16224 -0.01551 C -0.08568 -0.01482 -0.04388 -0.02338 0.01732 -0.00926 C 0.07943 0.02662 0.14831 -0.00903 0.21354 -0.00301 C 0.22109 0.00347 0.23073 0.00208 0.23893 0.003 C 0.24609 0.0074 0.25313 0.00648 0.26042 0.00925 C 0.27982 0.00833 0.29805 0.00625 0.31732 0.00462 C 0.32123 -0.01019 0.30248 -0.01088 0.29636 -0.01088 C 0.2263 -0.01181 0.15638 -0.01204 0.08633 -0.0125 C 0.07344 -0.01806 0.06094 -0.02176 0.04792 -0.02477 C -0.06458 -0.02431 -0.17708 -0.02431 -0.28945 -0.02338 C -0.30247 -0.02338 -0.31549 -0.00672 -0.32864 -0.00463 C -0.33359 -0.00232 -0.33854 -0.00232 -0.34349 4.81481E-6 C -0.24127 0.03865 -0.11614 0.00648 -0.00534 0.003 C -0.01758 -0.00996 -0.02982 -0.00834 -0.04362 -0.00926 C -0.14987 -0.00857 -0.22487 -0.02176 -0.31732 0.003 C -0.33242 0.00162 -0.32721 0.00162 -0.33307 0.00162 " pathEditMode="relative" rAng="0" ptsTypes="AAAAAAAAAAAAAAAAAAAAAAAAAAAAAAAAAAAAAAAAAAAAAAAAAAAAAAAAAAAAAAAA">
                                      <p:cBhvr>
                                        <p:cTn id="21" dur="3000" fill="hold"/>
                                        <p:tgtEl>
                                          <p:spTgt spid="14"/>
                                        </p:tgtEl>
                                        <p:attrNameLst>
                                          <p:attrName>ppt_x</p:attrName>
                                          <p:attrName>ppt_y</p:attrName>
                                        </p:attrNameLst>
                                      </p:cBhvr>
                                      <p:rCtr x="-1523" y="162"/>
                                    </p:animMotion>
                                  </p:childTnLst>
                                </p:cTn>
                              </p:par>
                              <p:par>
                                <p:cTn id="22" presetID="0" presetClass="path" presetSubtype="0" accel="50000" decel="50000" fill="hold" nodeType="withEffect">
                                  <p:stCondLst>
                                    <p:cond delay="0"/>
                                  </p:stCondLst>
                                  <p:childTnLst>
                                    <p:animMotion origin="layout" path="M -2.91667E-6 4.81481E-6 C -0.10924 0.00046 -0.21862 0.00046 -0.32773 0.00162 C -0.34166 0.00185 -0.35703 0.01273 -0.37135 0.01388 C -0.39349 0.02083 -0.3931 0.01898 -0.42539 0.02013 C -0.4931 0.05601 -0.63737 0.03425 -0.63737 0.03449 C -0.63619 0.03472 -0.63489 0.0368 -0.63385 0.03564 C -0.62916 0.03055 -0.63606 0.02152 -0.63828 0.02013 C -0.64075 0.01365 -0.64492 0.00763 -0.64869 0.00324 C -0.65299 0.0037 -0.65755 0.00208 -0.66172 0.00462 C -0.66289 0.00532 -0.66185 0.00949 -0.66093 0.01087 C -0.65976 0.0125 -0.65794 0.0118 -0.65651 0.0125 C -0.64869 0.01574 -0.66237 0.01226 -0.64518 0.0155 C -0.59922 0.01504 -0.55338 0.01574 -0.50742 0.01388 C -0.48854 0.01319 -0.46875 0.00347 -0.44987 4.81481E-6 C -0.43893 -0.00533 -0.42786 -0.0051 -0.41666 -0.00764 C -0.41015 -0.0125 -0.39583 -0.01389 -0.39583 -0.01366 C -0.37487 -0.02362 -0.34674 -0.0176 -0.32773 -0.0169 C -0.3263 -0.01644 -0.32148 -0.01505 -0.31992 -0.01389 C -0.31393 -0.0095 -0.30976 0.00162 -0.30247 0.00462 C -0.29687 0.00694 -0.28502 0.00925 -0.28502 0.00949 C -0.18893 0.00879 -0.09271 0.01041 0.00352 0.00787 C 0.00795 0.00763 -0.00442 4.81481E-6 -0.00872 -0.00139 C -0.01588 -0.00394 -0.02109 -0.00672 -0.02877 -0.00764 C -0.12356 -0.00718 -0.21823 -0.00788 -0.31289 -0.00625 C -0.31705 -0.00625 -0.32135 0.00208 -0.32513 0.00462 C -0.32773 0.00625 -0.33294 0.00925 -0.33294 0.00949 C -0.34023 0.02222 -0.36263 0.02453 -0.37226 0.02476 C -0.41185 0.02569 -0.4513 0.02592 -0.49088 0.02638 C -0.50377 0.02847 -0.51627 0.0331 -0.52916 0.03564 C -0.5638 0.03518 -0.5983 0.03518 -0.63294 0.03425 C -0.64101 0.03402 -0.65143 0.03032 -0.65911 0.028 C -0.66146 0.02731 -0.66614 0.02476 -0.66614 0.025 C -0.66458 0.00833 -0.66119 0.01273 -0.65221 0.01087 C -0.54205 0.01134 -0.43177 0.01041 -0.32174 0.0125 C -0.31927 0.0125 -0.32552 0.01828 -0.32773 0.01875 C -0.33151 0.01944 -0.33528 0.01967 -0.33906 0.02013 C -0.4306 0.01967 -0.52226 0.01967 -0.6138 0.01875 C -0.62083 0.01875 -0.62916 0.01064 -0.63646 0.00925 C -0.64479 0.00439 -0.65338 0.00162 -0.66172 0.00787 C -0.65247 0.01851 -0.64531 0.01898 -0.63385 0.02013 C -0.54284 0.01875 -0.45195 0.01875 -0.36093 0.01712 C -0.33125 0.01666 -0.272 0.01388 -0.272 0.01412 C -0.22083 0.00555 -0.26966 0.0125 -0.16041 0.00925 C -0.15143 0.00902 -0.14297 4.81481E-6 -0.13424 -0.00301 C -0.12057 -0.00764 -0.10638 -0.01019 -0.09244 -0.01227 C -0.06367 -0.01181 -0.03073 -0.02176 -0.00169 -0.00625 C 0.00183 0.00046 -0.01614 0.00625 -0.02005 0.00625 C -0.06198 0.00694 -0.58633 0.00902 -0.61289 0.00925 C -0.6276 0.01365 -0.64258 0.01087 -0.65742 0.00787 C -0.65716 0.00625 -0.65729 0.00393 -0.65651 0.00324 C -0.65312 -0.00024 -0.64883 -0.00047 -0.64518 -0.00301 C -0.43008 -0.00255 -0.21041 0.07939 -2.91667E-6 4.81481E-6 Z " pathEditMode="relative" rAng="0" ptsTypes="AAAAAAAAAAAAAAAAAAAAAAAAAAAAAAAAAAAAAAAAAAAAAAAAAAAA">
                                      <p:cBhvr>
                                        <p:cTn id="23" dur="3000" fill="hold"/>
                                        <p:tgtEl>
                                          <p:spTgt spid="13"/>
                                        </p:tgtEl>
                                        <p:attrNameLst>
                                          <p:attrName>ppt_x</p:attrName>
                                          <p:attrName>ppt_y</p:attrName>
                                        </p:attrNameLst>
                                      </p:cBhvr>
                                      <p:rCtr x="-33086" y="1065"/>
                                    </p:animMotion>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3307 0.00162 L -0.33906 -0.21597 " pathEditMode="relative" rAng="0" ptsTypes="AA">
                                      <p:cBhvr>
                                        <p:cTn id="30" dur="1500" fill="hold"/>
                                        <p:tgtEl>
                                          <p:spTgt spid="14"/>
                                        </p:tgtEl>
                                        <p:attrNameLst>
                                          <p:attrName>ppt_x</p:attrName>
                                          <p:attrName>ppt_y</p:attrName>
                                        </p:attrNameLst>
                                      </p:cBhvr>
                                      <p:rCtr x="0" y="-11111"/>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B166C1C7-C4E3-2149-892F-AA51E83EC31B}"/>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7EADF606-33D4-B34E-B780-D95D1C210BB0}"/>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8C9A3A43-18E5-044B-BEB3-32E4109938B4}"/>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680668"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Pearl - End"/>
          <p:cNvGrpSpPr/>
          <p:nvPr/>
        </p:nvGrpSpPr>
        <p:grpSpPr>
          <a:xfrm>
            <a:off x="1623340" y="3239995"/>
            <a:ext cx="932769" cy="1030426"/>
            <a:chOff x="12717005" y="1842307"/>
            <a:chExt cx="932769" cy="1030426"/>
          </a:xfrm>
        </p:grpSpPr>
        <p:sp>
          <p:nvSpPr>
            <p:cNvPr id="29"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B8BE7BF6-D48B-CE4B-8CD9-516324FBF384}"/>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7D6D3BBE-AAC4-0740-94FF-A9117043AF28}"/>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C857D63E-19BA-B447-8FCD-3792DC824D18}"/>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3AA59364-5544-BD44-9CE5-4F8F8C258F61}"/>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7</a:t>
            </a:r>
          </a:p>
        </p:txBody>
      </p:sp>
    </p:spTree>
    <p:extLst>
      <p:ext uri="{BB962C8B-B14F-4D97-AF65-F5344CB8AC3E}">
        <p14:creationId xmlns:p14="http://schemas.microsoft.com/office/powerpoint/2010/main" val="495791737"/>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7.40741E-7 C 0.03503 -0.0162 0.0724 0.0037 0.10821 -0.00463 C 0.11758 -0.00903 0.12735 -0.01065 0.13698 -0.0125 C 0.20065 -0.01204 0.26406 -0.01204 0.32761 -0.01088 C 0.3306 -0.01088 0.33789 -0.00093 0.33985 0.00162 C 0.34453 0.00718 0.35039 0.00625 0.3556 0.00764 C 0.44154 0.00718 0.52722 0.00764 0.61302 0.00625 C 0.61888 0.00625 0.63516 0.00023 0.64076 -0.00162 C 0.64558 -0.00324 0.65482 -0.00625 0.65482 -0.00602 C 0.65026 -0.00787 0.64636 -0.00949 0.64258 -0.01389 C 0.60417 -0.0132 0.56563 -0.01644 0.52748 -0.01088 C 0.52071 -0.00995 0.51341 -0.00579 0.50651 -0.00463 C 0.49518 -0.00046 0.48399 0.00324 0.47253 0.00625 C 0.46459 0.01042 0.45703 0.01412 0.44896 0.01713 C 0.4431 0.02384 0.43503 0.02176 0.42813 0.02315 C 0.41485 0.0294 0.4 0.03194 0.3862 0.03403 C 0.3625 0.03356 0.3392 0.03403 0.31563 0.03264 C 0.3125 0.03241 0.30456 0.02685 0.30156 0.02639 C 0.28021 0.01759 0.25808 0.01574 0.2362 0.01389 C 0.22735 0.01111 0.21823 0.01111 0.20925 0.00926 C 0.19297 0.00139 0.1763 -0.00232 0.15964 -0.00625 C -0.0112 -0.0044 0.06393 -0.0287 0.01315 -0.00162 C 0.00977 0.0044 0.00664 0.00347 0.0017 0.00463 C -0.0082 7.40741E-7 0.00834 -0.00556 0.01042 -0.00625 C 0.01289 -0.00718 0.01498 -0.01019 0.01745 -0.01088 C 0.0319 -0.01528 0.04844 -0.0162 0.06276 -0.01713 C 0.08321 -0.02361 0.10417 -0.02245 0.12474 -0.02477 C 0.13334 -0.03009 0.14636 -0.03009 0.15521 -0.03102 C 0.17852 -0.0456 0.20755 -0.03241 0.23281 -0.0294 C 0.26693 -0.01759 0.3043 -0.02014 0.33828 -0.01852 C 0.35443 -0.01667 0.37005 -0.01111 0.3862 -0.00926 C 0.428 0.00671 0.49141 -0.00347 0.52058 -0.00301 C 0.55925 0.01389 0.61393 -0.00185 0.65573 -0.00301 C 0.64779 -0.01181 0.63529 -0.0125 0.62604 -0.01389 C 0.48737 -0.01343 0.3487 -0.01343 0.21016 -0.0125 C 0.19558 -0.0125 0.17956 -0.00417 0.16485 -0.00301 C 0.15755 -0.00162 0.15313 0.00185 0.14571 0.00301 C -0.00429 0.00162 -0.04479 0.00417 0.02097 -0.00463 C 0.03164 -0.00857 0.04245 -0.00972 0.05326 -0.0125 C 0.06667 -0.01157 0.07513 -0.01389 0.08633 -0.00787 C 0.09727 0.00579 0.13281 0.00139 0.13698 0.00162 C 0.14362 0.00278 0.14974 0.00417 0.15612 0.00764 C 0.15925 0.01157 0.16302 0.01481 0.16654 0.01713 C 0.20495 0.0162 0.22774 0.0162 0.26068 0.01088 C 0.26641 0.0081 0.27214 0.00718 0.27813 0.00625 C 0.28672 -0.01713 0.31602 -0.00741 0.32513 -0.00787 C 0.37526 -0.00695 0.38802 -0.01088 0.42279 -0.00162 C 0.42826 0.00162 0.43308 0.00625 0.43854 0.00926 C 0.44766 0.01412 0.4569 0.01458 0.46641 0.01551 C 0.47201 0.01898 0.478 0.01829 0.48386 0.02014 C 0.48737 0.0213 0.49089 0.02338 0.4944 0.02477 C 0.51719 0.02384 0.53373 0.02338 0.55456 0.02014 C 0.57018 0.01528 0.58581 0.01296 0.60156 0.01088 C 0.61472 0.00602 0.62787 -0.00185 0.64076 -0.00787 C 0.65625 -0.00579 0.65573 -0.00625 0.65573 -0.00463 C 0.65573 -0.00301 0.65404 -0.00301 0.653 -0.00301 C 0.62539 -0.00208 0.59779 -0.00208 0.57018 -0.00162 C 0.54245 0.00046 0.51498 0.00324 0.48737 0.00463 C 0.475 0.01273 0.4612 0.0118 0.44818 0.01227 C 0.40573 0.01366 0.36328 0.01435 0.32071 0.01551 C 0.21745 0.01505 0.11393 0.01551 0.01042 0.01389 C 0.00664 0.01389 -0.00286 0.00301 0.00091 0.00301 C 0.02904 0.00255 0.05729 0.00417 0.08542 0.00463 C 0.1668 0.01296 0.24831 0.00301 0.32956 0.00301 " pathEditMode="relative" rAng="0" ptsTypes="AAAAAAAAAAAAAAAAAAAAAAAAAAAAAAAAAAAAAAAAAAAAAAAAAAAAAAAAAAAAAAAA">
                                      <p:cBhvr>
                                        <p:cTn id="19" dur="5000" fill="hold"/>
                                        <p:tgtEl>
                                          <p:spTgt spid="15"/>
                                        </p:tgtEl>
                                        <p:attrNameLst>
                                          <p:attrName>ppt_x</p:attrName>
                                          <p:attrName>ppt_y</p:attrName>
                                        </p:attrNameLst>
                                      </p:cBhvr>
                                      <p:rCtr x="32305" y="-208"/>
                                    </p:animMotion>
                                  </p:childTnLst>
                                  <p:subTnLst>
                                    <p:audio>
                                      <p:cMediaNode>
                                        <p:cTn display="0" masterRel="sameClick">
                                          <p:stCondLst>
                                            <p:cond evt="begin" delay="0">
                                              <p:tn val="18"/>
                                            </p:cond>
                                          </p:stCondLst>
                                          <p:endCondLst>
                                            <p:cond evt="onStopAudio" delay="0">
                                              <p:tgtEl>
                                                <p:sldTgt/>
                                              </p:tgtEl>
                                            </p:cond>
                                          </p:endCondLst>
                                        </p:cTn>
                                        <p:tgtEl>
                                          <p:sndTgt r:embed="rId5" name="5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7.40741E-7 C -0.46224 -0.00185 -0.42526 -0.01551 -0.30404 0.00324 C -0.09518 0.00278 0.11563 0.0456 0.32279 -0.00139 C 0.3237 -0.00255 0.3263 -0.00463 0.32539 -0.00463 C 0.31992 -0.00463 0.30443 0.00324 0.29922 0.00463 C 0.28698 0.00764 0.27474 0.00972 0.2625 0.0125 C -0.21081 0.01111 -0.12565 0.03819 -0.33021 0.00625 C -0.33359 -0.01065 -0.30911 -0.0088 -0.30573 -0.00926 C -0.10625 -0.0088 0.09948 -0.09236 0.2931 -0.00625 C 0.29987 -0.00324 0.30443 0.00023 0.31133 0.00162 C 0.31263 0.00208 0.31367 0.00301 0.31484 0.00324 C 0.31537 0.00347 0.32761 0.00903 0.32083 7.40741E-7 C 0.31784 -0.0044 0.30873 -0.00556 0.30521 -0.00625 C 0.17162 -0.00232 0.0375 -0.01204 -0.09583 0.00926 C -0.12096 0.01852 -0.15351 0.01597 -0.17591 0.01713 C -0.23346 0.01643 -0.28021 0.02708 -0.3319 0.00162 C -0.3526 -0.00857 -0.28906 0.0037 -0.26758 0.00463 C -0.07578 0.00417 0.11615 0.00417 0.30794 0.00324 C 0.33724 0.00301 0.31719 -0.00926 0.30703 -0.01389 C 0.12826 -0.01343 -0.05234 -0.0544 -0.22917 -0.00764 C -0.24297 -0.00023 -0.26133 0.00185 -0.27539 0.00324 C -0.29193 0.00764 -0.35391 0.01574 -0.33112 0.00162 C -0.10091 0.00278 -0.11654 -0.00208 0.00443 0.00926 C 0.02617 0.01921 0.01289 0.01366 0.06563 0.01389 C 0.14857 0.01435 0.2319 0.01296 0.31484 0.0125 C 0.31849 0.00787 0.32292 0.00093 0.32695 -0.00139 C 0.14505 -0.22801 -0.1125 -0.00139 -0.33021 -0.00139 " pathEditMode="relative" rAng="0" ptsTypes="AAAAAAAAAAAAAAAAAAAAAAAAAAA">
                                      <p:cBhvr>
                                        <p:cTn id="21" dur="5000" fill="hold"/>
                                        <p:tgtEl>
                                          <p:spTgt spid="14"/>
                                        </p:tgtEl>
                                        <p:attrNameLst>
                                          <p:attrName>ppt_x</p:attrName>
                                          <p:attrName>ppt_y</p:attrName>
                                        </p:attrNameLst>
                                      </p:cBhvr>
                                      <p:rCtr x="-2812" y="-4028"/>
                                    </p:animMotion>
                                  </p:childTnLst>
                                </p:cTn>
                              </p:par>
                              <p:par>
                                <p:cTn id="22" presetID="0" presetClass="path" presetSubtype="0" accel="50000" decel="50000" fill="hold" nodeType="withEffect">
                                  <p:stCondLst>
                                    <p:cond delay="0"/>
                                  </p:stCondLst>
                                  <p:childTnLst>
                                    <p:animMotion origin="layout" path="M -2.91667E-6 7.40741E-7 C -0.02474 0.01551 -0.1345 0.00764 -0.14388 0.00787 C -0.30768 0.00671 -0.30794 0.01574 -0.39843 0.00162 C -0.40664 -0.00394 -0.39974 7.40741E-7 -0.41237 -0.00301 C -0.425 -0.00602 -0.43724 -0.01019 -0.44987 -0.01227 C -0.46198 -0.01667 -0.475 -0.01945 -0.48737 -0.02176 C -0.49453 -0.02454 -0.50234 -0.02477 -0.50924 -0.0294 C -0.51849 -0.03542 -0.52825 -0.04028 -0.53802 -0.04329 C -0.54153 -0.04769 -0.55026 -0.04954 -0.55026 -0.04931 C -0.55481 -0.05509 -0.56054 -0.0544 -0.56588 -0.05579 C -0.58099 -0.05532 -0.59609 -0.05509 -0.61119 -0.05417 C -0.6138 -0.05394 -0.61771 -0.04815 -0.61914 -0.04653 C -0.62005 -0.04537 -0.62174 -0.04329 -0.62174 -0.04306 C -0.62383 -0.0375 -0.6263 -0.0331 -0.62955 -0.0294 C -0.63268 -0.02176 -0.63659 -0.01921 -0.64179 -0.0169 C -0.6457 -0.00995 -0.65195 -0.00741 -0.65742 -0.00625 C -0.66054 -0.0044 -0.66705 -0.00139 -0.66705 -0.00116 C -0.65117 0.00046 -0.63685 0.00995 -0.62083 0.0125 C -0.61302 0.01505 -0.60781 0.0162 -0.59909 0.01713 C -0.58177 0.02546 -0.56276 0.02801 -0.54492 0.0294 C -0.51054 0.04005 -0.54622 0.0294 -0.45169 0.03426 C -0.40065 0.0368 -0.35729 0.03819 -0.30169 0.03889 C -0.29192 0.0456 -0.30312 0.03889 -0.28593 0.04352 C -0.27487 0.04653 -0.26419 0.05069 -0.25299 0.05278 C -0.23958 0.06042 -0.225 0.06018 -0.21106 0.06204 C -0.20364 0.06667 -0.19635 0.06597 -0.18841 0.06667 C -0.16836 0.06574 -0.1483 0.06505 -0.12825 0.06366 C -0.11758 0.06296 -0.10729 0.05324 -0.09687 0.04977 C -0.0901 0.04352 -0.08242 0.04167 -0.075 0.03889 C -0.07356 0.03843 -0.0707 0.03727 -0.0707 0.0375 C -0.06419 0.03171 -0.05599 0.03148 -0.04883 0.0294 C -0.04505 0.02824 -0.0375 0.02639 -0.0375 0.02662 C -0.03125 0.02199 -0.02474 0.01852 -0.01836 0.01551 C -0.01172 0.01227 -0.00573 0.00671 0.00078 0.00324 C -0.09075 -0.04051 -0.18828 -0.01111 -0.28164 0.00625 C -0.29414 0.01343 -0.30872 0.01759 -0.32174 0.02014 C -0.33216 0.02963 -0.34531 0.0294 -0.35664 0.03102 C -0.36471 0.03611 -0.37122 0.03611 -0.38008 0.03727 C -0.38398 0.04375 -0.3914 0.04236 -0.39674 0.04352 C -0.41028 0.04653 -0.42343 0.05162 -0.43685 0.05579 C -0.44349 0.06412 -0.43958 0.06042 -0.45508 0.06042 C -0.48294 0.06042 -0.51093 0.05949 -0.5388 0.05903 C -0.54961 0.05393 -0.55989 0.04583 -0.57109 0.04352 C -0.57226 0.04305 -0.57343 0.04282 -0.57461 0.0419 C -0.57617 0.04074 -0.57747 0.03843 -0.57903 0.03727 C -0.58333 0.03449 -0.58854 0.03356 -0.59297 0.03102 C -0.59765 0.02824 -0.60117 0.02407 -0.60599 0.02176 C -0.61159 0.01528 -0.60508 0.02199 -0.61302 0.01713 C -0.61966 0.01319 -0.62617 0.0088 -0.63307 0.00625 C -0.64114 -0.0007 -0.64843 0.00208 -0.65742 0.00324 C -0.6664 0.00671 -0.65612 0.00856 -0.65403 0.00926 C -0.62721 0.0088 -0.60052 0.0088 -0.57369 0.00787 C -0.56093 0.00741 -0.54883 -0.00347 -0.53619 -0.00764 C -0.51445 -0.01482 -0.49192 -0.01736 -0.46992 -0.02315 C -0.30416 -0.02222 -0.29909 -0.02662 -0.20325 -0.01389 C -0.18984 -0.00718 -0.20325 -0.01296 -0.17877 -0.00926 C -0.17265 -0.00833 -0.16588 -0.0044 -0.15963 -0.00301 C -0.14739 0.00255 -0.1345 0.00231 -0.12213 0.00625 C -0.11146 0.00972 -0.10078 0.01343 -0.08984 0.01551 C -0.08268 0.01875 -0.0681 0.02176 -0.0681 0.02199 C -0.05494 0.0213 -0.04192 0.02106 -0.02877 0.02014 C -0.02383 0.01968 -0.0194 0.01296 -0.01484 0.01088 C -0.01198 0.00301 -0.00664 0.00301 -0.00182 7.40741E-7 C -0.1733 -0.07037 -0.40573 -0.00579 -0.53281 -0.00625 C -0.53945 -0.01204 -0.54726 -0.01134 -0.55455 -0.01227 C -0.5569 -0.0132 -0.55924 -0.01482 -0.56159 -0.01551 C -0.56679 -0.0169 -0.57721 -0.01852 -0.57721 -0.01829 C -0.5888 -0.02708 -0.60338 -0.02269 -0.61562 -0.02176 C -0.62083 -0.02014 -0.62356 -0.01574 -0.62864 -0.01389 C -0.63255 -0.00741 -0.62799 -0.01389 -0.63567 -0.00926 C -0.63672 -0.00857 -0.63724 -0.00695 -0.63828 -0.00625 C -0.64466 -0.00255 -0.65182 -0.00208 -0.65833 7.40741E-7 C -0.64505 0.00417 -0.63177 0.01042 -0.61823 0.01389 C -0.61015 0.01597 -0.59375 0.01875 -0.59375 0.01898 C -0.57955 0.025 -0.59466 0.01921 -0.57291 0.02338 C -0.56966 0.02407 -0.5664 0.02454 -0.56328 0.02639 C -0.56159 0.02731 -0.55989 0.02893 -0.55807 0.0294 C -0.55052 0.03148 -0.54297 0.03194 -0.53541 0.03426 C -0.5233 0.04236 -0.50729 0.04491 -0.4944 0.04653 C -0.48463 0.05255 -0.47409 0.05231 -0.4638 0.0544 C -0.45403 0.05833 -0.44531 0.0581 -0.43502 0.05903 C -0.36093 0.0875 -0.31484 0.06273 -0.21289 0.06204 C -0.20547 0.05856 -0.19765 0.0581 -0.1901 0.05579 C -0.18073 0.05278 -0.17161 0.04653 -0.16224 0.04352 C -0.15312 0.03518 -0.14479 0.03449 -0.13437 0.03264 C -0.12539 0.02708 -0.11575 0.02824 -0.10638 0.02639 C -0.09961 0.01852 -0.09075 0.02268 -0.08294 0.02014 C -0.05599 0.01134 -0.03268 0.0088 -0.00442 0.00787 C 0.22448 -0.03958 -0.43802 0.03449 -0.64869 0.00162 C -0.85273 -0.12546 -0.21627 7.40741E-7 -2.91667E-6 7.40741E-7 Z " pathEditMode="relative" rAng="0" ptsTypes="AAAAAAAAAAAAAAAAAAAAAAAAAAAAAAAAAAAAAAAAAAAAAAAAAAAAAAAAAAAAAAAAAAAAAAAAAAAAAAAAAAAAAAAAAA">
                                      <p:cBhvr>
                                        <p:cTn id="23" dur="5000" fill="hold"/>
                                        <p:tgtEl>
                                          <p:spTgt spid="13"/>
                                        </p:tgtEl>
                                        <p:attrNameLst>
                                          <p:attrName>ppt_x</p:attrName>
                                          <p:attrName>ppt_y</p:attrName>
                                        </p:attrNameLst>
                                      </p:cBhvr>
                                      <p:rCtr x="-32279" y="833"/>
                                    </p:animMotion>
                                  </p:childTnLst>
                                </p:cTn>
                              </p:par>
                            </p:childTnLst>
                          </p:cTn>
                        </p:par>
                        <p:par>
                          <p:cTn id="24" fill="hold">
                            <p:stCondLst>
                              <p:cond delay="5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3021 -0.00139 L -0.32982 -0.18773 " pathEditMode="relative" rAng="0" ptsTypes="AA">
                                      <p:cBhvr>
                                        <p:cTn id="30" dur="1500" fill="hold"/>
                                        <p:tgtEl>
                                          <p:spTgt spid="14"/>
                                        </p:tgtEl>
                                        <p:attrNameLst>
                                          <p:attrName>ppt_x</p:attrName>
                                          <p:attrName>ppt_y</p:attrName>
                                        </p:attrNameLst>
                                      </p:cBhvr>
                                      <p:rCtr x="13" y="-9329"/>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D0E56E51-6070-FF4D-8DED-B98D30EA301C}"/>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7DC3A490-C867-3744-9819-360913E45959}"/>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17E197A9-7550-B042-9A7D-EE28FFAC17CE}"/>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8634161"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Pearl - End"/>
          <p:cNvGrpSpPr/>
          <p:nvPr/>
        </p:nvGrpSpPr>
        <p:grpSpPr>
          <a:xfrm>
            <a:off x="9560267" y="3239995"/>
            <a:ext cx="932769" cy="1030426"/>
            <a:chOff x="12717005" y="1842307"/>
            <a:chExt cx="932769" cy="1030426"/>
          </a:xfrm>
        </p:grpSpPr>
        <p:sp>
          <p:nvSpPr>
            <p:cNvPr id="29"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F676D09F-6439-8B40-8CEA-0DB69AB11EF2}"/>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750BB0BB-F4E4-A943-92A9-F3769633ED2A}"/>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B66F4461-359D-6D49-BD46-93E977DCC2D8}"/>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3C9C2111-5290-C648-90F1-4B5922053D18}"/>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8</a:t>
            </a:r>
          </a:p>
        </p:txBody>
      </p:sp>
    </p:spTree>
    <p:extLst>
      <p:ext uri="{BB962C8B-B14F-4D97-AF65-F5344CB8AC3E}">
        <p14:creationId xmlns:p14="http://schemas.microsoft.com/office/powerpoint/2010/main" val="980154115"/>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0 C 0.15156 0.00139 0.2569 0.00301 0.38972 0.00926 C 0.44844 0.01574 0.40938 0.01204 0.53972 0.00926 C 0.55716 0.0088 0.57552 -0.00023 0.59297 -0.00301 C 0.61433 -0.00231 0.63724 -0.01366 0.65742 0 C 0.65847 0.00069 0.65521 0.00116 0.65404 0.00162 C 0.65222 0.00231 0.64414 0.00463 0.64271 0.00463 C 0.4642 0.00556 0.28568 0.00579 0.10729 0.00625 C 0.07071 0.00579 0.03399 0.00579 -0.0026 0.00463 C -0.00416 0.00463 0.00039 0.0037 0.00183 0.00324 C 0.003 0.00278 0.00417 0.00208 0.00534 0.00162 C -0.00781 -0.00231 0.0211 -0.00463 0.02617 -0.00463 C 0.10117 -0.00602 0.17617 -0.00671 0.25104 -0.00764 C 0.38646 -0.00671 0.56524 -0.1794 0.65742 -0.00301 C 0.68802 0.05579 0.56732 0.00069 0.52227 0.00162 C 0.47774 0.00995 0.3431 0.00463 0.38802 0.00463 C 0.46393 0.00463 0.5711 0.00278 0.65052 0.00162 C 0.65768 -0.00301 0.64492 -0.00301 0.64349 -0.00301 C 0.42891 -0.00255 0.21459 -0.00093 -2.29167E-6 0 Z " pathEditMode="relative" rAng="0" ptsTypes="AAAAAAAAAAAAAAAAAAA">
                                      <p:cBhvr>
                                        <p:cTn id="19" dur="5000" fill="hold"/>
                                        <p:tgtEl>
                                          <p:spTgt spid="15"/>
                                        </p:tgtEl>
                                        <p:attrNameLst>
                                          <p:attrName>ppt_x</p:attrName>
                                          <p:attrName>ppt_y</p:attrName>
                                        </p:attrNameLst>
                                      </p:cBhvr>
                                      <p:rCtr x="32956" y="-2940"/>
                                    </p:animMotion>
                                  </p:childTnLst>
                                  <p:subTnLst>
                                    <p:audio>
                                      <p:cMediaNode>
                                        <p:cTn display="0" masterRel="sameClick">
                                          <p:stCondLst>
                                            <p:cond evt="begin" delay="0">
                                              <p:tn val="18"/>
                                            </p:cond>
                                          </p:stCondLst>
                                          <p:endCondLst>
                                            <p:cond evt="onStopAudio" delay="0">
                                              <p:tgtEl>
                                                <p:sldTgt/>
                                              </p:tgtEl>
                                            </p:cond>
                                          </p:endCondLst>
                                        </p:cTn>
                                        <p:tgtEl>
                                          <p:sndTgt r:embed="rId5" name="5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0 C -0.02904 -0.00417 -0.05794 -0.01157 -0.08711 -0.01551 C -0.10312 -0.0213 -0.1151 -0.02083 -0.13255 -0.02176 C -0.19258 -0.03125 -0.25573 -0.04977 -0.3138 -0.01875 C -0.31875 -0.01227 -0.32279 -0.00278 -0.32864 0 C -0.33229 0.00417 -0.33633 0.00509 -0.33997 0.00926 C -0.26875 0.02245 -0.19674 0.01968 -0.12552 0.00764 C -0.1194 0.00556 -0.11341 0.00162 -0.10716 0 C -0.09648 -0.00255 -0.08489 -0.00301 -0.07409 -0.00463 C -0.05664 -0.01111 -0.03867 -0.00903 -0.02083 -0.01088 C -0.00104 -0.01551 0.01849 -0.0169 0.03841 -0.01875 C 0.0487 -0.02153 0.05873 -0.02477 0.06901 -0.02639 C 0.14193 -0.02593 0.21498 -0.02569 0.28776 -0.02477 C 0.29492 -0.02477 0.30599 -0.00694 0.31302 -0.00324 C 0.31615 0.00255 0.31836 0.00255 0.32266 0.00463 C 0.31471 0.01597 0.30456 0.01343 0.29466 0.01551 C 0.28646 0.01736 0.28021 0.02014 0.27201 0.02315 C 0.1332 0.02269 -0.00573 0.02269 -0.14466 0.02176 C -0.16836 0.02153 -0.1931 0.01227 -0.21706 0.01088 C -0.22721 0.00347 -0.26445 0.00417 -0.27891 0.00301 C -0.29453 0.00347 -0.31029 0.0037 -0.32591 0.00463 C -0.32682 0.00463 -0.32956 0.00625 -0.32864 0.00625 C -0.29922 0.00625 -0.26992 0.00509 -0.24062 0.00463 C -0.23581 0.00324 -0.23216 0.00069 -0.2276 -0.00162 C -0.21601 -0.00741 -0.20286 -0.01019 -0.19088 -0.0125 C -0.07864 -0.01134 0.03568 -0.04398 0.1457 -0.00463 C 0.20078 0.01505 0.37005 0.00394 0.31393 0.00463 C 0.10469 0.00718 -0.10456 0.00162 -0.3138 0 C -0.10599 -0.06389 0.10977 -0.05162 0.31732 0.00463 C 0.27578 0.01319 0.23555 0.0287 0.19362 0.03102 C 0.18958 0.03194 0.18555 0.03333 0.18151 0.03403 C 0.17422 0.03542 0.15964 0.03727 0.15964 0.0375 C 0.07422 0.03681 -0.01133 0.03681 -0.09674 0.03565 C -0.10508 0.03565 -0.1138 0.03009 -0.122 0.02778 C -0.1444 0.0213 -0.16745 0.01574 -0.1901 0.01227 C -0.23776 -0.00278 -0.1957 0.00787 -0.31289 0.00463 C -0.10117 -0.03102 0.11263 0.00417 0.32526 0.00625 C 0.328 0.00625 0.31992 0.00787 0.31732 0.00926 C 0.30807 0.01389 0.31198 0.0125 0.29909 0.01551 C 0.2849 0.01898 0.27487 0.01782 0.2582 0.01852 C 0.24154 0.02546 0.24596 0.02454 0.2181 0.02477 C 0.08581 0.02616 -0.04648 0.02593 -0.17877 0.02639 C -0.22213 0.02963 -0.23255 0.02894 -0.29375 0.02778 C -0.29427 0.02755 -0.30026 0.02523 -0.30065 0.02477 C -0.31002 0.01505 -0.29752 0.02384 -0.30586 0.01852 C -0.31107 0.00995 -0.32331 0.00787 -0.33034 0.00463 C -0.32122 -0.00116 -0.3237 0 -0.30508 0 C -0.09622 -0.00046 0.11289 0.00116 0.32175 0.00162 C 0.32461 0.00324 0.32344 0.00301 0.32526 0.00301 " pathEditMode="relative" rAng="0" ptsTypes="AAAAAAAAAAAAAAAAAAAAAAAAAAAAAAAAAAAAAAAAAAAAAAAAA">
                                      <p:cBhvr>
                                        <p:cTn id="21" dur="5000" fill="hold"/>
                                        <p:tgtEl>
                                          <p:spTgt spid="14"/>
                                        </p:tgtEl>
                                        <p:attrNameLst>
                                          <p:attrName>ppt_x</p:attrName>
                                          <p:attrName>ppt_y</p:attrName>
                                        </p:attrNameLst>
                                      </p:cBhvr>
                                      <p:rCtr x="-716" y="-278"/>
                                    </p:animMotion>
                                  </p:childTnLst>
                                </p:cTn>
                              </p:par>
                              <p:par>
                                <p:cTn id="22" presetID="0" presetClass="path" presetSubtype="0" accel="50000" decel="50000" fill="hold" nodeType="withEffect">
                                  <p:stCondLst>
                                    <p:cond delay="0"/>
                                  </p:stCondLst>
                                  <p:childTnLst>
                                    <p:animMotion origin="layout" path="M -2.91667E-6 0 C -0.07955 -0.00046 -0.18437 0.03819 -0.27018 -0.00764 C -0.27617 -0.01505 -0.28893 -0.01574 -0.29635 -0.01852 C -0.31797 -0.02662 -0.3388 -0.02731 -0.36093 -0.0294 C -0.39297 -0.03611 -0.42968 -0.03542 -0.46119 -0.03727 C -0.51367 -0.0581 -0.56653 -0.05116 -0.61731 -0.03102 C -0.62096 -0.02454 -0.62617 -0.02245 -0.63125 -0.02014 C -0.63567 -0.01157 -0.64544 -0.00532 -0.6513 0.00162 C -0.65651 0.00787 -0.6513 0.00139 -0.65651 0.00787 C -0.65755 0.00926 -0.66093 0.00926 -0.66002 0.01088 C -0.65898 0.01273 -0.65716 0.00995 -0.65573 0.00926 C -0.65273 0.0081 -0.65 0.00602 -0.647 0.00463 C -0.62578 0.00509 -0.60455 0.00509 -0.58333 0.00625 C -0.57773 0.00648 -0.56666 0.00926 -0.56666 0.00949 C -0.56432 0.01088 -0.56211 0.01296 -0.55976 0.01389 C -0.55573 0.01551 -0.54752 0.01713 -0.54752 0.01736 C -0.53672 0.02662 -0.51627 0.03032 -0.5039 0.03264 C -0.49453 0.03681 -0.48476 0.03843 -0.47513 0.04028 C -0.46471 0.04676 -0.47435 0.04167 -0.45677 0.04491 C -0.45221 0.04583 -0.45442 0.04722 -0.44987 0.04977 C -0.44791 0.05093 -0.43815 0.05278 -0.43763 0.05278 C -0.43125 0.05648 -0.43242 0.05648 -0.42461 0.05741 C -0.41002 0.05926 -0.38099 0.06204 -0.38099 0.06227 C -0.35481 0.06157 -0.32877 0.06181 -0.3026 0.06042 C -0.29609 0.05995 -0.28971 0.05602 -0.28333 0.0544 C -0.26341 0.04907 -0.24336 0.04282 -0.2233 0.04028 C -0.18984 0.02593 -0.15534 0.02755 -0.12122 0.02639 C -0.09088 0.02014 -0.06015 0.02639 -0.02968 0.02014 C -0.02265 0.01667 -0.01562 0.0162 -0.00872 0.0125 C -0.00651 0.00856 -0.00442 0.00787 -0.00169 0.00463 C -0.02916 -0.00995 -0.1345 0.00208 -0.19179 -0.00301 C -0.20026 -0.00556 -0.20859 -0.00741 -0.21718 -0.00926 C -0.22812 -0.01458 -0.23984 -0.01551 -0.25117 -0.0169 C -0.26458 -0.02315 -0.27903 -0.02338 -0.29284 -0.02477 C -0.29909 -0.02894 -0.3056 -0.02894 -0.31211 -0.03102 C -0.32239 -0.03426 -0.33099 -0.03727 -0.34088 -0.03866 C -0.35664 -0.04468 -0.37369 -0.04745 -0.38971 -0.04954 C -0.42721 -0.04907 -0.46471 -0.05 -0.50221 -0.04792 C -0.50625 -0.04769 -0.52122 -0.03542 -0.52747 -0.03403 C -0.53346 -0.03032 -0.53841 -0.02778 -0.54492 -0.02639 C -0.55625 -0.01944 -0.56966 -0.01667 -0.58151 -0.01551 C -0.60755 -0.00856 -0.63151 -0.00856 -0.65833 -0.00764 C -0.66159 -0.00394 -0.66146 -0.00162 -0.66263 0.00463 C -0.66119 0.01481 -0.65781 0.01782 -0.65221 0.02014 C -0.6414 0.03009 -0.62734 0.0294 -0.61549 0.03264 C -0.61172 0.0338 -0.60794 0.03472 -0.60416 0.03565 C -0.60182 0.03634 -0.59726 0.03727 -0.59726 0.0375 C -0.56484 0.03519 -0.56302 0.03843 -0.54323 0.03102 C -0.54179 0.0294 -0.54036 0.02755 -0.5388 0.02639 C -0.5375 0.02546 -0.5358 0.02593 -0.5345 0.02477 C -0.53255 0.02292 -0.53112 0.01921 -0.52916 0.01713 C -0.52786 0.01574 -0.5263 0.01505 -0.52487 0.01389 C -0.52083 0.01019 -0.51797 0.0044 -0.51354 0.00162 C -0.50963 -0.00532 -0.50403 -0.01481 -0.49869 -0.0169 C -0.49388 -0.02569 -0.48281 -0.03889 -0.47604 -0.0419 C -0.4638 -0.0581 -0.44635 -0.06204 -0.43151 -0.06505 C -0.4263 -0.06458 -0.42109 -0.06481 -0.41588 -0.06343 C -0.40989 -0.06181 -0.40442 -0.05394 -0.39922 -0.04954 C -0.39049 -0.04213 -0.39049 -0.04352 -0.38177 -0.0419 C -0.37669 -0.03727 -0.37343 -0.03565 -0.36784 -0.03403 C -0.36106 -0.02662 -0.35442 -0.02593 -0.347 -0.02176 C -0.33567 -0.01551 -0.32383 -0.00671 -0.31211 -0.00301 C -0.29752 0.01111 -0.28164 0.02361 -0.2651 0.02801 C -0.25468 0.03542 -0.25091 0.03796 -0.24062 0.04028 C -0.2289 0.04653 -0.21627 0.04792 -0.20403 0.04977 C -0.18216 0.05694 -0.1582 0.05185 -0.13685 0.05116 C -0.12916 0.04792 -0.12291 0.03773 -0.11601 0.03102 C -0.10169 0.01713 -0.08802 0.00139 -0.07148 -0.00301 C -0.03867 -0.00185 -0.03593 -0.00394 -0.01484 0.00162 C -0.01106 0.00486 -0.00742 0.00556 -0.00364 0.00787 C -0.25364 0.01019 -0.23476 -0.00231 -0.35833 0.01389 C -0.37174 0.02014 -0.38476 0.02338 -0.39843 0.02639 C -0.41224 0.0294 -0.42565 0.03403 -0.43945 0.03565 C -0.49609 0.03519 -0.55286 0.03565 -0.6095 0.03426 C -0.6181 0.03403 -0.62708 0.02523 -0.63567 0.02338 C -0.63854 0.01806 -0.64218 0.01898 -0.64609 0.01713 C -0.64935 0.01574 -0.65156 0.0125 -0.65481 0.01088 C -0.65911 0.00602 -0.66198 0.00556 -0.65481 0.00324 C -0.65 -0.00278 -0.65208 -0.00139 -0.64258 -0.00139 C -0.54778 -0.00139 -0.45312 -0.00046 -0.35833 0 C -0.33541 0.00463 -0.31315 0.01528 -0.29023 0.01875 C -0.2819 0.02361 -0.27383 0.02384 -0.2651 0.02477 C -0.25104 0.02801 -0.2375 0.03241 -0.2233 0.03426 C -0.11328 0.0331 -0.09505 0.03287 -0.01653 0.0294 C -0.01614 0.02917 -0.01172 0.02685 -0.01133 0.02639 C -0.01054 0.02523 -0.01028 0.02315 -0.00963 0.02176 C -0.00729 0.01644 -0.00442 0.01111 -0.00169 0.00625 C -0.13008 -0.1037 -0.44974 -0.00139 -0.65742 0.00324 C -0.65065 0.00671 -0.64752 0.00741 -0.63906 0.00926 C -0.53554 0.0088 -0.43216 0.01042 -0.32877 0.00787 C -0.32747 0.00787 -0.32773 0.00162 -0.32773 0.00185 " pathEditMode="relative" rAng="0" ptsTypes="AAAAAAAAAAAAAAAAAAAAAAAAAAAAAAAAAAAAAAAAAAAAAAAAAAAAAAAAAAAAAAAAAAAAAAAAAAAAAAAAAAAAAAAAAAA">
                                      <p:cBhvr>
                                        <p:cTn id="23" dur="5000" fill="hold"/>
                                        <p:tgtEl>
                                          <p:spTgt spid="13"/>
                                        </p:tgtEl>
                                        <p:attrNameLst>
                                          <p:attrName>ppt_x</p:attrName>
                                          <p:attrName>ppt_y</p:attrName>
                                        </p:attrNameLst>
                                      </p:cBhvr>
                                      <p:rCtr x="-33138" y="-139"/>
                                    </p:animMotion>
                                  </p:childTnLst>
                                </p:cTn>
                              </p:par>
                            </p:childTnLst>
                          </p:cTn>
                        </p:par>
                        <p:par>
                          <p:cTn id="24" fill="hold">
                            <p:stCondLst>
                              <p:cond delay="5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2526 0.00301 L 0.32122 -0.18773 " pathEditMode="relative" rAng="0" ptsTypes="AA">
                                      <p:cBhvr>
                                        <p:cTn id="30" dur="1500" fill="hold"/>
                                        <p:tgtEl>
                                          <p:spTgt spid="14"/>
                                        </p:tgtEl>
                                        <p:attrNameLst>
                                          <p:attrName>ppt_x</p:attrName>
                                          <p:attrName>ppt_y</p:attrName>
                                        </p:attrNameLst>
                                      </p:cBhvr>
                                      <p:rCtr x="-208" y="-9537"/>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52869D34-1D8B-2A4A-A1CA-6212B1514434}"/>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14D0FF72-F20A-7041-B4AE-E33541C9E61D}"/>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C9BE81A2-7C00-2A4C-AB5F-1C2B1205847E}"/>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680668"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Pearl - End"/>
          <p:cNvGrpSpPr/>
          <p:nvPr/>
        </p:nvGrpSpPr>
        <p:grpSpPr>
          <a:xfrm>
            <a:off x="1623340" y="3239995"/>
            <a:ext cx="932769" cy="1030426"/>
            <a:chOff x="12717005" y="1842307"/>
            <a:chExt cx="932769" cy="1030426"/>
          </a:xfrm>
        </p:grpSpPr>
        <p:sp>
          <p:nvSpPr>
            <p:cNvPr id="31"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24A02D93-9850-6C4B-ACED-DACDA4709FC7}"/>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162CDDB1-3853-6E42-A673-45E273498DC4}"/>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5D9A2068-DE6C-2649-B171-6B12D0513EB7}"/>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FF9E7C81-9C93-724C-9A8C-09ACE7E892E7}"/>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9</a:t>
            </a:r>
          </a:p>
        </p:txBody>
      </p:sp>
    </p:spTree>
    <p:extLst>
      <p:ext uri="{BB962C8B-B14F-4D97-AF65-F5344CB8AC3E}">
        <p14:creationId xmlns:p14="http://schemas.microsoft.com/office/powerpoint/2010/main" val="2478857787"/>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4.16667E-6 -2.22222E-6 C 0.12748 -0.00069 0.1698 0.00301 0.26146 -0.00926 C 0.39024 -0.00879 0.51901 -0.00856 0.64779 -0.00764 C 0.65079 -0.00764 0.65651 -0.00301 0.65651 -0.00278 C 0.66407 0.00949 0.63633 0.0044 0.62605 0.00463 C 0.55977 0.00602 0.49349 0.00672 0.42722 0.00787 C 0.41303 0.0081 0.3987 0.00903 0.38451 0.00926 C 0.34206 0.00996 0.29961 0.01042 0.25717 0.01088 C 0.17045 0.01829 0.09428 0.01459 0.00092 0.01389 C -0.00117 -2.22222E-6 0.00066 -0.00301 0.01042 -0.00301 C 0.19011 -0.00463 0.36967 -0.00416 0.54935 -0.00463 C 0.53933 -0.00926 0.52982 -0.01111 0.51967 -0.01227 C 0.50912 -0.0162 0.49909 -0.01852 0.48829 -0.02014 C 0.40378 -0.05903 0.31342 -0.03078 0.2267 -0.01852 C 0.21967 -0.01412 0.21224 -0.01435 0.20495 -0.01227 C 0.19714 -0.00995 0.19115 -0.00741 0.18321 -0.00625 C 0.17279 0.00139 0.1556 0.00185 0.14388 0.00463 C 0.13698 0.00787 0.12982 0.0081 0.12292 0.01088 C 0.11641 0.01366 0.11029 0.01875 0.10378 0.02176 C 0.09766 0.02477 0.09141 0.02639 0.08542 0.0294 C 0.07162 0.04653 0.0517 0.03334 0.0349 0.03264 C 0.02683 0.02894 0.01941 0.02315 0.01133 0.01875 C 0.00847 0.01528 0.00586 0.01435 0.00261 0.0125 C -0.0013 0.00486 0.00378 0.01366 -0.0026 0.00787 C -0.00338 0.00718 -0.00364 0.00556 -0.00429 0.00463 C -0.00638 0.00162 -0.00716 0.00162 -0.00963 -2.22222E-6 C -0.01015 -0.00162 -0.01197 -0.00324 -0.01132 -0.00463 C -0.01041 -0.00671 -0.00846 -0.00532 -0.00703 -0.00625 C -0.00586 -0.00694 -0.00481 -0.00879 -0.00351 -0.00926 C 0.00026 -0.01041 0.00404 -0.01041 0.00782 -0.01088 C 0.03698 -0.00949 0.06446 -0.00278 0.09336 0.00162 C 0.10209 0.00672 0.11055 0.00625 0.11954 0.00926 C 0.13138 0.0132 0.14245 0.01574 0.15443 0.01713 C 0.1698 0.02477 0.18568 0.02523 0.20144 0.02801 C 0.22188 0.03588 0.24245 0.0382 0.26329 0.0419 C 0.37448 0.03982 0.37956 0.0456 0.44375 0.03565 C 0.45222 0.03148 0.46029 0.03056 0.46901 0.0294 C 0.48112 0.02431 0.49349 0.02292 0.50573 0.01875 C 0.51706 0.01482 0.52448 0.01227 0.5362 0.01088 C 0.55625 0.00463 0.54597 0.00672 0.5668 0.00463 C 0.57448 0.00255 0.58164 -0.00023 0.58946 -0.00139 C 0.61068 -0.00787 0.59636 -0.00416 0.64441 -0.00139 C 0.64714 -0.00116 0.65222 0.00324 0.65222 0.00347 C 0.43789 0.08797 0.21342 0.00486 -0.00612 0.00324 C -0.00898 0.00324 -0.00104 -0.00162 0.0017 -0.00301 C 0.00847 -0.00671 0.01563 -0.0081 0.02266 -0.00926 C 0.22813 -0.00879 0.4336 -0.00856 0.63907 -0.00764 C 0.64493 -0.00764 0.65573 0.00162 0.65573 0.00185 " pathEditMode="relative" rAng="0" ptsTypes="AAAAAAAAAAAAAAAAAAAAAAAAAAAAAAAAAAAAAAAAAAAAAAAA">
                                      <p:cBhvr>
                                        <p:cTn id="19" dur="5000" fill="hold"/>
                                        <p:tgtEl>
                                          <p:spTgt spid="15"/>
                                        </p:tgtEl>
                                        <p:attrNameLst>
                                          <p:attrName>ppt_x</p:attrName>
                                          <p:attrName>ppt_y</p:attrName>
                                        </p:attrNameLst>
                                      </p:cBhvr>
                                      <p:rCtr x="32305" y="93"/>
                                    </p:animMotion>
                                  </p:childTnLst>
                                  <p:subTnLst>
                                    <p:audio>
                                      <p:cMediaNode>
                                        <p:cTn display="0" masterRel="sameClick">
                                          <p:stCondLst>
                                            <p:cond evt="begin" delay="0">
                                              <p:tn val="18"/>
                                            </p:cond>
                                          </p:stCondLst>
                                          <p:endCondLst>
                                            <p:cond evt="onStopAudio" delay="0">
                                              <p:tgtEl>
                                                <p:sldTgt/>
                                              </p:tgtEl>
                                            </p:cond>
                                          </p:endCondLst>
                                        </p:cTn>
                                        <p:tgtEl>
                                          <p:sndTgt r:embed="rId5" name="5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0.00013 0 C -0.11042 0.00046 -0.22122 -0.00046 -0.33177 0.00162 C -0.3345 0.00162 -0.32747 0.00833 -0.32487 0.00926 C -0.31562 0.01273 -0.29687 0.01551 -0.29687 0.01574 C -0.19726 0.01505 -0.09766 0.01528 0.00208 0.01389 C 0.01901 0.01366 0.03568 0.00208 0.05261 0.00162 C 0.07149 0.00116 0.0905 0.00046 0.10938 0 C 0.12917 -0.00463 0.1487 -0.01019 0.16862 -0.01389 C 0.21107 -0.05023 0.17565 -0.02106 0.30195 -0.01551 C 0.30495 -0.01528 0.31068 -0.01088 0.31068 -0.01065 C 0.31237 -0.0088 0.31419 -0.00671 0.31589 -0.00463 C 0.31602 -0.0044 0.31719 0.00532 0.31758 0.00625 C 0.3194 0.01111 0.32253 0.01366 0.32552 0.01551 C 0.31667 0.02106 0.32292 0.01782 0.30274 0.01551 C 0.29037 0.01412 0.278 0.01065 0.2655 0.00926 C 0.04688 0.01065 -0.10534 0.01204 -0.33008 0.01088 C -0.33177 0.00972 -0.33463 0.01088 -0.33529 0.00787 C -0.33555 0.00648 -0.33437 0.00509 -0.33359 0.00463 C -0.33164 0.00347 -0.32956 0.0037 -0.32747 0.00324 C 0.24609 0.00463 0.07096 -0.04375 0.28711 0.01389 C 0.29909 0.01296 0.30404 0.01505 0.31328 0.00926 C 0.31432 0.00532 0.31732 0 0.31159 0 C 0.23112 -0.00046 0.15065 0.00116 0.07005 0.00162 C 0.05807 0.00602 0.04466 0.00718 0.03242 0.00926 C -0.01654 0.0088 -0.07734 0.06111 -0.11484 0.00463 C -0.11588 0.00301 -0.11706 0.00139 -0.11823 0 C -0.11927 -0.00116 -0.12057 -0.00208 -0.12174 -0.00301 C -0.12877 -0.01551 -0.14401 -0.01736 -0.15312 -0.01852 C -0.19961 -0.01806 -0.24622 -0.01782 -0.29258 -0.0169 C -0.29674 -0.0169 -0.30221 -0.01181 -0.30651 -0.01088 C -0.31523 -0.00556 -0.32409 -0.00579 -0.33268 0.00162 C -0.33112 0.01204 -0.32552 0.0125 -0.31966 0.01389 C -0.31471 0.01505 -0.30482 0.01713 -0.30482 0.01736 C -0.27148 0.03148 -0.19297 0.02315 -0.175 0.02338 C -0.16862 0.0287 -0.1737 0.02546 -0.16367 0.02801 C -0.15208 0.03102 -0.14049 0.03519 -0.12877 0.03727 C -0.05521 0.03681 0.01836 0.03657 0.09193 0.03565 C 0.09844 0.03565 0.103 0.02801 0.10846 0.02639 C 0.11511 0.02454 0.12188 0.025 0.12852 0.02338 C 0.14271 0.01296 0.15873 0.01181 0.17383 0.00787 C 0.18177 0.00301 0.19011 0.00255 0.19831 0 C 0.23412 0.00046 0.26966 0.00023 0.30547 0.00162 C 0.30755 0.00162 0.31159 0.00463 0.31159 0.00486 C 0.31498 0.00903 0.31797 0.00995 0.32201 0.00787 C 0.28737 0.00139 0.25339 0.0088 0.21927 0.01389 C 0.03698 0.01343 -0.14531 0.01505 -0.32747 0.0125 C -0.32969 0.0125 -0.33229 0.00162 -0.33008 0.00162 C -0.27799 0.00116 -0.22617 0.0037 -0.17409 0.00463 C -0.17279 0.00486 -0.16055 0.00694 -0.15846 0.00787 C -0.15573 0.00903 -0.15325 0.01204 -0.15052 0.0125 C -0.14297 0.01389 -0.13542 0.01343 -0.12786 0.01389 C -0.07252 0.02847 -0.02096 0.02014 0.03177 0.00625 C 0.03763 0.00093 0.04349 0.00116 0.05 0 C 0.06081 -0.00625 0.07357 -0.00718 0.0849 -0.00926 C 0.11133 -0.00856 0.13802 -0.01111 0.16432 -0.00625 C 0.17487 -0.0044 0.18516 0 0.1957 0.00162 C 0.21979 0.01065 0.2444 0.01204 0.26862 0.01713 C 0.28099 0.01667 0.29323 0.01644 0.30547 0.01551 C 0.31172 0.01505 0.31927 0.00741 0.32552 0.00463 C 0.19727 -0.03565 0.0625 0.01111 -0.06862 -0.00139 C -0.07786 -0.00347 -0.08724 -0.00509 -0.09648 -0.00764 C -0.10456 -0.01505 -0.11706 -0.01481 -0.12617 -0.0169 C -0.13307 -0.01852 -0.1401 -0.02014 -0.147 -0.02176 C -0.14909 -0.02222 -0.15312 -0.02315 -0.15312 -0.02292 C -0.20781 -0.02269 -0.26224 -0.02269 -0.31693 -0.02176 C -0.322 -0.02176 -0.32656 -0.00903 -0.33177 -0.00625 C -0.33568 0.00069 -0.33646 0.00162 -0.33008 0.00162 " pathEditMode="relative" rAng="0" ptsTypes="AAAAAAAAAAAAAAAAAAAAAAAAAAAAAAAAAAAAAAAAAAAAAAAAAAAAAAAAAAAAAAAAAAA">
                                      <p:cBhvr>
                                        <p:cTn id="21" dur="5000" fill="hold"/>
                                        <p:tgtEl>
                                          <p:spTgt spid="14"/>
                                        </p:tgtEl>
                                        <p:attrNameLst>
                                          <p:attrName>ppt_x</p:attrName>
                                          <p:attrName>ppt_y</p:attrName>
                                        </p:attrNameLst>
                                      </p:cBhvr>
                                      <p:rCtr x="-508" y="255"/>
                                    </p:animMotion>
                                  </p:childTnLst>
                                </p:cTn>
                              </p:par>
                              <p:par>
                                <p:cTn id="22" presetID="0" presetClass="path" presetSubtype="0" accel="50000" decel="50000" fill="hold" nodeType="withEffect">
                                  <p:stCondLst>
                                    <p:cond delay="0"/>
                                  </p:stCondLst>
                                  <p:childTnLst>
                                    <p:animMotion origin="layout" path="M -2.91667E-6 0 C -0.00859 -0.00417 -0.02448 0.0044 -0.03398 0.00602 C -0.25638 0.00509 -0.44713 -0.00671 -0.67044 -0.00787 C -0.66211 -0.01157 -0.65872 -0.01273 -0.64948 -0.01412 C -0.62929 -0.02245 -0.60833 -0.0206 -0.58763 -0.02338 C -0.57864 -0.02731 -0.57083 -0.02847 -0.56146 -0.02963 C -0.5483 -0.03866 -0.5306 -0.03819 -0.51692 -0.04028 C -0.41367 -0.03935 -0.40494 -0.04074 -0.33646 -0.03102 C -0.32682 -0.02546 -0.31601 -0.02546 -0.30586 -0.02338 C -0.29635 -0.01736 -0.28633 -0.01759 -0.2763 -0.01551 C -0.25468 -0.01088 -0.23359 -0.00278 -0.21185 0 C -0.18672 0.00972 -0.1608 0.01227 -0.13515 0.01389 C -0.09817 0.01343 -0.05599 0.04491 -0.02435 0.01088 C -0.02096 0.00718 -0.01784 0.00394 -0.01393 0.00139 C -0.01067 -0.00394 -0.00599 -0.00324 -0.00169 -0.00463 C -0.00586 0.00671 -0.0138 0.00856 -0.02083 0.01088 C -0.03919 0.01667 -0.0582 0.01898 -0.07669 0.02014 C -0.17031 0.01968 -0.26393 0.01944 -0.35742 0.01852 C -0.37578 0.01829 -0.39492 0.01065 -0.41315 0.00602 C -0.43099 0.00162 -0.44922 0.00486 -0.46731 0.00463 C -0.51614 0.00394 -0.56497 0.00347 -0.6138 0.00301 C -0.62799 -0.00394 -0.63867 -0.00231 -0.65481 -0.00324 C -0.64218 -0.01412 -0.62383 -0.01296 -0.61028 -0.01412 C -0.39231 -0.01296 -0.41302 -0.0206 -0.30325 -0.00926 C -0.28789 0.0044 -0.25195 0 -0.25195 0.00023 C -0.24987 0.00046 -0.24778 0.00116 -0.24583 0.00139 C -0.23997 0.00208 -0.23411 0.00185 -0.22838 0.00301 C -0.22018 0.00463 -0.21224 0.0088 -0.20403 0.01088 C -0.19622 0.01296 -0.18828 0.01181 -0.18047 0.01227 C -0.1276 0.01181 -0.07461 0.01181 -0.02174 0.01088 C -0.01601 0.01088 -0.00755 0.00579 -0.0026 0 C -0.00833 -0.01319 -0.0138 -0.01065 -0.02265 -0.0125 C -0.21888 -0.01134 -0.41497 -0.01042 -0.61119 -0.00926 C -0.61627 -0.00926 -0.62109 -0.00556 -0.62604 -0.00463 C -0.65195 0.00602 -0.65638 -0.01227 -0.63554 -0.0125 C -0.44258 -0.01412 -0.24961 -0.01366 -0.05664 -0.01412 C -0.0388 -0.01343 -0.02591 -0.01644 -0.01041 -0.00926 C -0.00742 -0.00579 -0.00612 -0.00324 -0.0026 -0.00162 C -0.10403 -0.00116 -0.20547 0 -0.30677 0 C -0.3276 0 -0.3164 0.00069 -0.32604 -0.00787 " pathEditMode="relative" rAng="0" ptsTypes="AAAAAAAAAAAAAAAAAAAAAAAAAAAAAAAAAAAAAAAA">
                                      <p:cBhvr>
                                        <p:cTn id="23" dur="5000" fill="hold"/>
                                        <p:tgtEl>
                                          <p:spTgt spid="13"/>
                                        </p:tgtEl>
                                        <p:attrNameLst>
                                          <p:attrName>ppt_x</p:attrName>
                                          <p:attrName>ppt_y</p:attrName>
                                        </p:attrNameLst>
                                      </p:cBhvr>
                                      <p:rCtr x="-33529" y="-694"/>
                                    </p:animMotion>
                                  </p:childTnLst>
                                </p:cTn>
                              </p:par>
                            </p:childTnLst>
                          </p:cTn>
                        </p:par>
                        <p:par>
                          <p:cTn id="24" fill="hold">
                            <p:stCondLst>
                              <p:cond delay="5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3008 0.00162 L -0.32982 -0.18773 " pathEditMode="relative" rAng="0" ptsTypes="AA">
                                      <p:cBhvr>
                                        <p:cTn id="30" dur="1500" fill="hold"/>
                                        <p:tgtEl>
                                          <p:spTgt spid="14"/>
                                        </p:tgtEl>
                                        <p:attrNameLst>
                                          <p:attrName>ppt_x</p:attrName>
                                          <p:attrName>ppt_y</p:attrName>
                                        </p:attrNameLst>
                                      </p:cBhvr>
                                      <p:rCtr x="456" y="-9838"/>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5BFBC8CA-F63C-DC49-BAB5-1BB379843B28}"/>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F60A4BA0-EA57-9248-8034-84D7C950ABCD}"/>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F4FB1DA0-4306-E848-8FBB-27F8B616CFC7}"/>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8713673"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Pearl - End"/>
          <p:cNvGrpSpPr/>
          <p:nvPr/>
        </p:nvGrpSpPr>
        <p:grpSpPr>
          <a:xfrm>
            <a:off x="9655517" y="3239995"/>
            <a:ext cx="932769" cy="1030426"/>
            <a:chOff x="12717005" y="1842307"/>
            <a:chExt cx="932769" cy="1030426"/>
          </a:xfrm>
        </p:grpSpPr>
        <p:sp>
          <p:nvSpPr>
            <p:cNvPr id="29"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56FF37EE-0F0C-334E-BAD5-45C3E88D7BF9}"/>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D4D19BE7-E058-CD47-B9ED-714916639F1D}"/>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71D9BD3B-9C37-9D4E-8C02-1046E2E5A012}"/>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A9ABD823-3768-224E-BE8F-EF821AF517C6}"/>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10</a:t>
            </a:r>
          </a:p>
        </p:txBody>
      </p:sp>
    </p:spTree>
    <p:extLst>
      <p:ext uri="{BB962C8B-B14F-4D97-AF65-F5344CB8AC3E}">
        <p14:creationId xmlns:p14="http://schemas.microsoft.com/office/powerpoint/2010/main" val="828420914"/>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81481E-6 C 0.06576 -0.00556 0.12969 -0.0007 0.1944 0.00787 C 0.33177 0.00601 0.46797 0.00092 0.60599 4.81481E-6 C 0.62175 -0.00625 0.64037 -0.00209 0.65573 -0.00139 C 0.59831 0.01388 0.65768 -0.00139 0.49245 0.00162 C 0.41888 0.003 0.34492 0.00648 0.2711 0.00787 C 0.03659 0.00648 -0.09205 0.01458 0.01914 0.00162 C 0.1711 0.00277 0.1763 -0.00463 0.26406 0.00925 C 0.30326 0.00833 0.32123 0.0074 0.35482 -0.00139 C 0.36367 -0.00695 0.37266 -0.00788 0.3819 -0.00926 C 0.46797 -0.06274 0.58854 -0.11737 0.65573 -0.00625 C 0.65703 0.003 0.66862 0.00138 0.65052 0.00162 C 0.45065 0.0037 0.25104 0.00439 0.05143 0.00625 C 0.0349 0.0125 0.01771 0.00856 0.00091 0.00787 C 0.00495 -0.00325 0.01758 -0.0007 0.02357 -0.00139 C 0.03321 -0.00556 0.0431 -0.00649 0.05326 -0.00926 C 0.2487 -0.00602 0.42005 -0.0007 0.62162 4.81481E-6 C 0.76706 0.03865 0.27826 0.0074 0.23985 0.00787 C 0.16107 0.0074 0.08229 0.0074 0.00352 0.00625 C -0.10833 0.00462 -0.08359 0.0037 0.02097 0.00324 C 0.22943 0.00231 0.43763 0.00208 0.64597 0.00162 C 0.64766 0.00115 0.64948 0.00046 0.65117 4.81481E-6 C 0.65287 -0.00047 0.65586 0.00138 0.65638 -0.00139 C 0.65808 -0.00811 0.64766 -0.00926 0.64766 -0.00903 C 0.42162 -0.00834 0.37474 -0.0176 0.23021 0.00162 C 0.21433 0.01087 0.18946 0.00856 0.17435 0.00925 C 0.16185 0.01342 0.14961 0.01388 0.13698 0.0155 C 0.11211 0.01527 0.04974 0.02939 0.00964 0.01087 C -0.00117 -0.00209 0.00964 0.00995 -2.29167E-6 0.00162 C -0.00091 0.00092 -0.0026 0.00046 -0.0026 -0.00139 C -0.0026 -0.00301 -0.00091 -0.00047 -2.29167E-6 4.81481E-6 Z " pathEditMode="relative" rAng="0" ptsTypes="AAAAAAAAAAAAAAAAAAAAAAAAAAAAAAA">
                                      <p:cBhvr>
                                        <p:cTn id="19" dur="4000" fill="hold"/>
                                        <p:tgtEl>
                                          <p:spTgt spid="15"/>
                                        </p:tgtEl>
                                        <p:attrNameLst>
                                          <p:attrName>ppt_x</p:attrName>
                                          <p:attrName>ppt_y</p:attrName>
                                        </p:attrNameLst>
                                      </p:cBhvr>
                                      <p:rCtr x="29531" y="-2546"/>
                                    </p:animMotion>
                                  </p:childTnLst>
                                  <p:subTnLst>
                                    <p:audio>
                                      <p:cMediaNode>
                                        <p:cTn display="0" masterRel="sameClick">
                                          <p:stCondLst>
                                            <p:cond evt="begin" delay="0">
                                              <p:tn val="18"/>
                                            </p:cond>
                                          </p:stCondLst>
                                          <p:endCondLst>
                                            <p:cond evt="onStopAudio" delay="0">
                                              <p:tgtEl>
                                                <p:sldTgt/>
                                              </p:tgtEl>
                                            </p:cond>
                                          </p:endCondLst>
                                        </p:cTn>
                                        <p:tgtEl>
                                          <p:sndTgt r:embed="rId5" name="4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0 4.81481E-6 C -0.25924 0.00439 -0.18529 -0.00209 -0.29557 0.0125 C -0.3082 0.01921 -0.32083 0.01319 -0.3332 0.00925 C -0.32539 -0.00348 -0.30599 0.00069 -0.29818 4.81481E-6 C -0.27344 -0.00764 -0.24792 -0.00325 -0.22331 0.00324 C -0.2125 0.01064 -0.22695 0.00162 -0.21107 0.00787 C -0.20833 0.00902 -0.20599 0.0118 -0.20326 0.0125 C -0.20156 0.01296 -0.19987 0.01342 -0.19805 0.01388 C -0.18437 0.02222 -0.16797 0.02291 -0.15352 0.02476 C -0.15182 0.02523 -0.15013 0.02638 -0.14844 0.02638 C -0.1151 0.02638 -0.08203 0.02569 -0.04883 0.02476 C -0.04258 0.02453 -0.0362 0.01736 -0.0306 0.0125 C -0.02383 0.00648 -0.01536 0.00254 -0.00807 -0.00139 C 0.00169 -0.00093 0.01133 -0.00116 0.02083 4.81481E-6 C 0.02904 0.00092 0.04531 0.00462 0.04531 0.00486 C 0.09401 0.02708 0.14779 0.02222 0.19701 0.02337 C 0.22865 0.02592 0.25924 0.02569 0.29115 0.02476 C 0.29805 0.02106 0.3043 0.0162 0.31107 0.0125 C 0.31536 0.0074 0.32031 0.00509 0.32513 0.00324 C 0.5194 -0.17593 -0.1125 0.00023 -0.33125 -0.00139 C -0.33281 -0.00139 -0.32839 -0.00371 -0.32695 -0.00463 C -0.32057 -0.00811 -0.3069 -0.00926 -0.3069 -0.00903 C -0.17227 -0.06112 0.10625 -0.01227 0.11771 -0.01227 C 0.14284 -0.00741 0.16745 0.00162 0.19271 0.00625 C 0.20039 0.01087 0.20742 0.01087 0.21536 0.01388 C 0.24609 0.01342 0.27682 0.01342 0.30768 0.0125 C 0.31224 0.01226 0.32161 0.00787 0.32161 0.0081 C 0.32435 0.003 0.32852 0.00324 0.32344 4.81481E-6 C 0.17591 0.00486 0.02813 0.00393 -0.11953 0.00625 C -0.1931 0.01689 -0.15885 0.01296 -0.30794 0.00787 C -0.31354 0.00763 -0.32031 0.00046 -0.32617 -0.00139 C -0.32148 -0.00973 -0.31562 -0.00811 -0.30964 -0.01088 C -0.19714 -0.01042 -0.08477 -0.01088 0.02786 -0.00926 C 0.04883 -0.00903 0.07227 0.003 0.09323 0.00787 C 0.11888 0.01388 0.14518 0.01412 0.17096 0.0155 C 0.21953 0.01504 0.34154 0.07546 0.31641 0.00162 C 0.29909 0.00208 0.28203 0.00231 0.26497 0.00324 C 0.24831 0.00416 0.23203 0.01203 0.21536 0.01388 C 0.0332 0.01342 -0.19727 0.228 -0.33047 0.00787 C -0.32721 0.00208 -0.32201 -0.00139 -0.31732 -0.00139 C -0.10755 -0.00232 0.10234 -0.00255 0.31198 -0.00301 C 0.18112 -0.00232 0.05 -0.0044 -0.08112 0.00162 C -0.15404 0.01203 -0.07604 0.00138 -0.27565 0.00462 C -0.46797 0.00763 0.10924 0.00509 0.30143 0.00462 C 0.31055 0.00115 0.32031 -0.00139 0.32943 -0.00139 " pathEditMode="relative" rAng="0" ptsTypes="AAAAAAAAAAAAAAAAAAAAAAAAAAAAAAAAAAAAAAAAAAAAA">
                                      <p:cBhvr>
                                        <p:cTn id="21" dur="4000" fill="hold"/>
                                        <p:tgtEl>
                                          <p:spTgt spid="14"/>
                                        </p:tgtEl>
                                        <p:attrNameLst>
                                          <p:attrName>ppt_x</p:attrName>
                                          <p:attrName>ppt_y</p:attrName>
                                        </p:attrNameLst>
                                      </p:cBhvr>
                                      <p:rCtr x="1419" y="1481"/>
                                    </p:animMotion>
                                  </p:childTnLst>
                                </p:cTn>
                              </p:par>
                              <p:par>
                                <p:cTn id="22" presetID="0" presetClass="path" presetSubtype="0" accel="50000" decel="50000" fill="hold" nodeType="withEffect">
                                  <p:stCondLst>
                                    <p:cond delay="0"/>
                                  </p:stCondLst>
                                  <p:childTnLst>
                                    <p:animMotion origin="layout" path="M -2.91667E-6 4.81481E-6 C -0.11679 0.00879 -0.15833 0.01898 -0.24935 0.01388 C -0.27109 0.01273 -0.29284 0.00092 -0.31471 -0.00163 C -0.35052 -0.01135 -0.38502 -0.00024 -0.42018 0.00601 C -0.50221 0.00509 -0.58411 0.00509 -0.66614 0.003 C -0.6681 0.003 -0.66276 -0.0007 -0.66093 -0.00163 C -0.65195 -0.00602 -0.65468 -0.00487 -0.64427 -0.00625 C -0.5931 -0.00556 -0.575 -0.01019 -0.53789 -0.00163 C -0.52669 0.00393 -0.51536 0.00416 -0.5039 0.00601 C -0.48489 0.01481 -0.46484 0.01712 -0.44544 0.02314 C -0.43034 0.02268 -0.41523 0.02245 -0.40013 0.02152 C -0.39114 0.02106 -0.40156 0.02037 -0.39401 0.01689 C -0.38541 0.01296 -0.37487 0.0118 -0.36614 0.01064 C -0.35234 0.00277 -0.36731 0.01041 -0.33737 0.00601 C -0.33177 0.00509 -0.3263 0.00254 -0.3207 0.00138 C -0.31758 0.00069 -0.31159 -0.0007 -0.30859 -0.00163 C -0.30508 -0.00255 -0.29817 -0.00487 -0.29817 -0.00463 C -0.09883 -0.00348 -0.14414 -0.01181 -0.05573 4.81481E-6 C -0.0375 0.00694 -0.01849 0.00162 -2.91667E-6 4.81481E-6 C 0.11198 -0.06968 -0.23711 -0.00209 -0.3556 -0.00163 C -0.44114 0.03773 -0.53229 0.00254 -0.6207 0.003 C -0.62786 0.00625 -0.63385 0.0125 -0.64075 0.01689 C -0.6431 0.01643 -0.64557 0.01666 -0.64778 0.01527 C -0.64922 0.01435 -0.65 0.0118 -0.6513 0.01064 C -0.65208 0.00995 -0.65299 0.00972 -0.6539 0.00925 C -0.65455 0.0081 -0.65716 0.00393 -0.65651 0.00138 C -0.65429 -0.00625 -0.63515 -0.00996 -0.63216 -0.01088 C -0.60455 -0.01042 -0.57682 -0.01065 -0.54922 -0.0095 C -0.54284 -0.00926 -0.53008 -0.00625 -0.53008 -0.00602 C -0.50091 0.00671 -0.53932 -0.00926 -0.5082 4.81481E-6 C -0.49817 0.003 -0.4888 0.0074 -0.47864 0.00925 C -0.47578 0.01087 -0.47291 0.01319 -0.46992 0.01388 C -0.46471 0.01527 -0.45924 0.01319 -0.45416 0.01527 C -0.4513 0.01643 -0.44922 0.02199 -0.44635 0.02314 C -0.43984 0.02592 -0.43294 0.0243 -0.4263 0.02615 C -0.41198 0.03009 -0.39817 0.03402 -0.38359 0.03564 C -0.35716 0.04699 -0.37343 0.04097 -0.31471 0.03703 C -0.31015 0.0368 -0.3026 0.028 -0.29896 0.02476 C -0.29284 0.01944 -0.28567 0.01597 -0.2789 0.01388 C -0.27148 0.00833 -0.26211 0.00601 -0.25377 0.00601 C -0.18086 0.00509 -0.10781 0.00509 -0.03489 0.00462 C 0.09154 -0.00163 0.15052 0.00208 -0.31198 4.81481E-6 C -0.40065 -0.02338 -0.49114 0.00486 -0.5806 -0.00487 C -0.60013 -0.0125 -0.62122 -0.00903 -0.64075 -0.00163 C -0.64401 -0.00209 -0.64739 -0.00093 -0.65039 -0.00325 C -0.65156 -0.00417 -0.64817 -0.00556 -0.64687 -0.00625 C -0.64492 -0.00718 -0.64284 -0.00741 -0.64075 -0.00788 C -0.63698 -0.00857 -0.6332 -0.0088 -0.62942 -0.0095 C -0.62708 -0.00996 -0.62487 -0.01042 -0.62252 -0.01088 C -0.4983 -0.00996 -0.47825 -0.0125 -0.39752 -0.00625 C -0.38567 -0.00348 -0.37369 -0.00232 -0.36172 4.81481E-6 C -0.34987 0.00462 -0.33815 0.0074 -0.32604 0.01064 C -0.322 0.0118 -0.31784 0.01273 -0.3138 0.01388 C -0.31028 0.01481 -0.30325 0.01689 -0.30325 0.01712 C -0.25521 0.01643 -0.2069 0.0162 -0.15872 0.01527 C -0.14609 0.01504 -0.13307 0.00787 -0.12031 0.00601 C -0.11289 0.00277 -0.10703 0.00115 -0.09935 4.81481E-6 C -0.0832 -0.00602 -0.06692 -0.00973 -0.05052 -0.0125 C -0.03919 -0.01204 -0.02786 -0.01181 -0.01653 -0.01088 C -0.01054 -0.01042 -0.00625 -0.00417 -0.00078 -0.00163 C 0.00013 -0.0007 0.00091 0.00069 0.00183 0.00138 C 0.00352 0.00277 0.00808 0.00185 0.00703 0.00462 C 0.00365 0.01342 -0.02278 0.01388 -0.02356 0.01388 C -0.24739 0.01296 -0.29909 0.02916 -0.44804 0.00138 C -0.46237 -0.00394 -0.4763 -0.00718 -0.49075 -0.0095 C -0.51015 -0.01621 -0.52174 -0.01459 -0.54492 -0.01551 C -0.57591 -0.01783 -0.61367 -0.02917 -0.64166 -0.01413 C -0.64466 -0.01042 -0.64687 -0.0095 -0.65039 -0.00788 C -0.65351 -0.0044 -0.65664 -0.00255 -0.66002 4.81481E-6 C -0.58763 0.1287 -0.45508 -0.00695 -0.3539 0.00763 C -0.34726 0.01342 -0.33945 0.01273 -0.33216 0.01388 C -0.32786 0.0162 -0.32252 0.01921 -0.32252 0.00763 " pathEditMode="relative" rAng="0" ptsTypes="AAAAAAAAAAAAAAAAAAAAAAAAAAAAAAAAAAAAAAAAAAAAAAAAAAAAAAAAAAAAAAAAAAAAAAAA">
                                      <p:cBhvr>
                                        <p:cTn id="23" dur="4000" fill="hold"/>
                                        <p:tgtEl>
                                          <p:spTgt spid="13"/>
                                        </p:tgtEl>
                                        <p:attrNameLst>
                                          <p:attrName>ppt_x</p:attrName>
                                          <p:attrName>ppt_y</p:attrName>
                                        </p:attrNameLst>
                                      </p:cBhvr>
                                      <p:rCtr x="-30573" y="1204"/>
                                    </p:animMotion>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2943 -0.00139 L 0.32982 -0.21528 " pathEditMode="relative" rAng="0" ptsTypes="AA">
                                      <p:cBhvr>
                                        <p:cTn id="30" dur="1500" fill="hold"/>
                                        <p:tgtEl>
                                          <p:spTgt spid="14"/>
                                        </p:tgtEl>
                                        <p:attrNameLst>
                                          <p:attrName>ppt_x</p:attrName>
                                          <p:attrName>ppt_y</p:attrName>
                                        </p:attrNameLst>
                                      </p:cBhvr>
                                      <p:rCtr x="13" y="-10694"/>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76450" y="3638549"/>
            <a:ext cx="7562850" cy="2089803"/>
          </a:xfrm>
          <a:prstGeom prst="rect">
            <a:avLst/>
          </a:prstGeom>
          <a:noFill/>
        </p:spPr>
        <p:txBody>
          <a:bodyPr wrap="square" rtlCol="0">
            <a:spAutoFit/>
          </a:bodyPr>
          <a:lstStyle/>
          <a:p>
            <a:pPr algn="ctr">
              <a:lnSpc>
                <a:spcPct val="70000"/>
              </a:lnSpc>
            </a:pPr>
            <a:r>
              <a:rPr lang="en-US" sz="8800" dirty="0">
                <a:solidFill>
                  <a:schemeClr val="bg1"/>
                </a:solidFill>
                <a:latin typeface="Bocah" panose="02000600000000000000" pitchFamily="2" charset="0"/>
              </a:rPr>
              <a:t>A pearl is put in a coconut.</a:t>
            </a:r>
          </a:p>
        </p:txBody>
      </p:sp>
      <p:pic>
        <p:nvPicPr>
          <p:cNvPr id="8" name="Coconut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5686" y="2013781"/>
            <a:ext cx="1758027" cy="1132689"/>
          </a:xfrm>
          <a:prstGeom prst="rect">
            <a:avLst/>
          </a:prstGeom>
        </p:spPr>
      </p:pic>
      <p:pic>
        <p:nvPicPr>
          <p:cNvPr id="9" name="Coconut 2 (Op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1395" y="1594539"/>
            <a:ext cx="1743922" cy="1551930"/>
          </a:xfrm>
          <a:prstGeom prst="rect">
            <a:avLst/>
          </a:prstGeom>
        </p:spPr>
      </p:pic>
      <p:pic>
        <p:nvPicPr>
          <p:cNvPr id="10" name="Pearl - Begi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0313" y="1457409"/>
            <a:ext cx="586086" cy="586086"/>
          </a:xfrm>
          <a:prstGeom prst="rect">
            <a:avLst/>
          </a:prstGeom>
        </p:spPr>
      </p:pic>
      <p:pic>
        <p:nvPicPr>
          <p:cNvPr id="12" name="Coconu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136" y="2013781"/>
            <a:ext cx="1758027" cy="1132689"/>
          </a:xfrm>
          <a:prstGeom prst="rect">
            <a:avLst/>
          </a:prstGeom>
        </p:spPr>
      </p:pic>
    </p:spTree>
    <p:extLst>
      <p:ext uri="{BB962C8B-B14F-4D97-AF65-F5344CB8AC3E}">
        <p14:creationId xmlns:p14="http://schemas.microsoft.com/office/powerpoint/2010/main" val="279800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2" presetClass="exit" presetSubtype="4" fill="hold" nodeType="afterEffect">
                                  <p:stCondLst>
                                    <p:cond delay="0"/>
                                  </p:stCondLst>
                                  <p:childTnLst>
                                    <p:anim calcmode="lin" valueType="num">
                                      <p:cBhvr additive="base">
                                        <p:cTn id="23" dur="500"/>
                                        <p:tgtEl>
                                          <p:spTgt spid="10"/>
                                        </p:tgtEl>
                                        <p:attrNameLst>
                                          <p:attrName>ppt_y</p:attrName>
                                        </p:attrNameLst>
                                      </p:cBhvr>
                                      <p:tavLst>
                                        <p:tav tm="0">
                                          <p:val>
                                            <p:strVal val="#ppt_y"/>
                                          </p:val>
                                        </p:tav>
                                        <p:tav tm="100000">
                                          <p:val>
                                            <p:strVal val="#ppt_y+#ppt_h*1.125000"/>
                                          </p:val>
                                        </p:tav>
                                      </p:tavLst>
                                    </p:anim>
                                    <p:animEffect transition="out" filter="wipe(down)">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omedy_whistle_slide_down_0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7D8BC64F-1389-DE4C-B44D-F53FE811C3FA}"/>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D4DCBBEA-2213-4E4F-879A-06C5DD402628}"/>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246E558A-C2D1-FC45-808B-8D76429A1B27}"/>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4693569"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Pearl - End"/>
          <p:cNvGrpSpPr/>
          <p:nvPr/>
        </p:nvGrpSpPr>
        <p:grpSpPr>
          <a:xfrm>
            <a:off x="5610565" y="3239995"/>
            <a:ext cx="932769" cy="1030426"/>
            <a:chOff x="12717005" y="1842307"/>
            <a:chExt cx="932769" cy="1030426"/>
          </a:xfrm>
        </p:grpSpPr>
        <p:sp>
          <p:nvSpPr>
            <p:cNvPr id="31"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DECE775D-09EA-944D-BF06-31DC2F5D1DF2}"/>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CF07D9D7-79B9-6C4D-9EAC-687AB7CD30E8}"/>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68A5FAF8-DD38-1A4C-A688-A566BD707EE6}"/>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EF50F5F2-B255-0041-8304-E015A42A0020}"/>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11</a:t>
            </a:r>
          </a:p>
        </p:txBody>
      </p:sp>
    </p:spTree>
    <p:extLst>
      <p:ext uri="{BB962C8B-B14F-4D97-AF65-F5344CB8AC3E}">
        <p14:creationId xmlns:p14="http://schemas.microsoft.com/office/powerpoint/2010/main" val="722162826"/>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2.59259E-6 C 0.03151 0.01968 0.20065 0.00023 0.27279 -0.00139 C 0.35482 -0.02685 0.43972 -0.01319 0.52227 -0.01389 C 0.56849 -0.02384 0.61159 -0.01435 0.65651 -0.00463 C 0.65677 -0.00254 0.65834 0.00023 0.65742 0.00162 C 0.65156 0.01088 0.63815 0.01158 0.63125 0.0125 C 0.4 0.01111 0.23659 0.04213 0.03828 0.00162 C 0.03021 -0.00347 0.01979 -0.0044 0.01133 -0.00625 C -0.00573 -0.00463 -0.01107 -0.0125 -0.00521 0.01088 C 0.00873 0.01042 0.02266 0.01065 0.03659 0.00926 C 0.03972 0.00903 0.04232 0.00463 0.04531 0.00324 C 0.05599 -0.00162 0.05599 -0.00023 0.06888 -0.00139 C 0.08295 -0.01273 0.07279 -0.00648 0.09584 -0.00926 C 0.11042 -0.01088 0.12474 -0.01551 0.13946 -0.0169 C 0.20261 -0.01643 0.2655 -0.01643 0.32865 -0.01551 C 0.33347 -0.01551 0.33268 -0.01504 0.33386 -0.00926 C 0.33112 -0.00162 0.32578 0.00162 0.32071 0.00162 C 0.23972 0.00278 0.15873 0.00278 0.07761 0.00324 C 0.05352 0.00371 0.0293 0.00371 0.00521 0.00463 C 0.00404 0.00463 0.00235 0.0044 0.0017 0.00625 C -0.00078 0.01366 0.0069 0.01435 0.00873 0.01551 C 0.13229 0.01505 0.2556 0.01482 0.37917 0.01389 C 0.41016 0.01366 0.44154 -0.00046 0.47253 -0.00301 C 0.47604 -0.00416 0.47943 -0.00671 0.48295 -0.00764 C 0.48867 -0.00926 0.50039 -0.01088 0.50039 -0.01065 C 0.54649 -0.02963 0.60378 -0.05764 0.64427 -0.01088 C 0.64558 -0.00416 0.64753 -0.00069 0.6513 0.00162 C 0.64974 0.01204 0.64727 0.0088 0.64167 0.01088 C 0.48711 0.01042 0.30091 0.02593 0.13255 0.00625 C 0.10365 -0.01041 0.13203 0.00486 0.05313 0.00162 C 0.04688 0.00139 0.04011 -0.00347 0.03399 -0.00625 C 0.02214 -0.00463 0.01237 0.00232 -2.29167E-6 0.00463 C 0.0056 0.01158 0.00925 0.01135 0.01654 0.0125 C 0.15899 0.01204 0.3013 0.01204 0.44375 0.01088 C 0.48711 0.01065 0.53034 -0.00602 0.5737 -0.00764 C 0.59466 -0.00671 0.6155 -0.00578 0.63646 -0.00463 C 0.65547 -0.00347 0.64974 -0.00671 0.65821 -0.00139 C 0.65339 0.00718 0.64271 0.00602 0.63646 0.00625 C 0.55677 0.00764 0.47722 0.00834 0.39753 0.00926 C 0.31602 0.00857 0.26263 0.00949 0.19271 0.00324 C 0.17578 -0.00069 0.15912 -0.00162 0.14206 -0.00301 C 0.09466 -0.00254 0.0474 -0.00301 -2.29167E-6 -0.00139 C -0.00104 -0.00139 -0.0026 -0.00023 -0.0026 0.00162 C -0.0026 0.00324 -0.00091 0.00047 -2.29167E-6 -2.59259E-6 Z " pathEditMode="relative" rAng="0" ptsTypes="AAAAAAAAAAAAAAAAAAAAAAAAAAAAAAAAAAAAAAAAAAAA">
                                      <p:cBhvr>
                                        <p:cTn id="19" dur="5000" fill="hold"/>
                                        <p:tgtEl>
                                          <p:spTgt spid="15"/>
                                        </p:tgtEl>
                                        <p:attrNameLst>
                                          <p:attrName>ppt_x</p:attrName>
                                          <p:attrName>ppt_y</p:attrName>
                                        </p:attrNameLst>
                                      </p:cBhvr>
                                      <p:rCtr x="32526" y="-718"/>
                                    </p:animMotion>
                                  </p:childTnLst>
                                  <p:subTnLst>
                                    <p:audio>
                                      <p:cMediaNode>
                                        <p:cTn display="0" masterRel="sameClick">
                                          <p:stCondLst>
                                            <p:cond evt="begin" delay="0">
                                              <p:tn val="18"/>
                                            </p:cond>
                                          </p:stCondLst>
                                          <p:endCondLst>
                                            <p:cond evt="onStopAudio" delay="0">
                                              <p:tgtEl>
                                                <p:sldTgt/>
                                              </p:tgtEl>
                                            </p:cond>
                                          </p:endCondLst>
                                        </p:cTn>
                                        <p:tgtEl>
                                          <p:sndTgt r:embed="rId5" name="5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2.59259E-6 C -0.06484 0.00047 -0.12969 0.00093 -0.19453 0.00162 C -0.23672 0.00209 -0.3612 -0.0169 -0.32083 0.00463 C -0.28021 -0.00625 -0.21458 0.00648 -0.17005 0.00787 C -0.03659 0.00695 0.16862 0.03588 0.33294 -0.00139 C 0.21992 -0.02477 0.18373 -0.00393 0.00078 -0.00301 C 0.10039 0.08218 0.30495 -0.18819 0.32943 0.00787 C 0.31289 0.01111 0.29649 0.01528 0.27982 0.01713 C 0.18373 0.01667 0.0875 0.01667 -0.00872 0.01551 C -0.0375 0.01528 -0.06706 0.00371 -0.09596 0.00162 C -0.13294 -0.00995 -0.17187 -0.01389 -0.20937 -0.01551 C -0.25391 -0.01458 -0.28646 -0.01551 -0.32695 -0.00625 C -0.32747 -0.00602 -0.33333 -0.00486 -0.33216 -2.59259E-6 C -0.33164 0.00209 -0.32982 0.00209 -0.32864 0.00324 C -0.272 0.00232 -0.21849 -2.59259E-6 -0.16224 -0.00139 C -0.10325 -0.00092 -0.04414 -0.00208 0.01484 -2.59259E-6 C 0.01693 -2.59259E-6 0.01159 0.00556 0.00951 0.00625 C 0.00404 0.00787 -0.00703 0.01088 -0.00703 0.01111 C -0.20495 0.00972 -0.21029 0.02986 -0.31732 0.00463 C -0.31081 -0.03842 -0.26732 -0.00254 -0.24245 -0.00139 C -0.21875 0.00209 -0.24596 -0.00324 -0.225 0.00463 C -0.21654 0.00787 -0.20651 0.00834 -0.19805 0.00926 C -0.18919 0.0125 -0.17995 0.01412 -0.17096 0.01551 C -0.16068 0.02107 -0.14935 0.02107 -0.13867 0.02338 C -0.12734 0.02824 -0.11849 0.02986 -0.10638 0.03102 C -0.08919 0.03681 -0.07357 0.03519 -0.05586 0.03426 C -0.04479 0.03079 -0.03359 0.02917 -0.02266 0.02477 C -0.0168 0.02246 -0.01198 0.01551 -0.00612 0.0125 C -0.00052 0.00185 0.01992 0.00278 0.02787 0.00162 C 0.12175 -0.04444 0.22266 -0.00185 0.31992 -0.00139 C 0.33412 0.00232 0.31406 0.00394 0.3112 0.00463 C 0.26458 0.00394 0.23073 0.0088 0.18919 -0.00301 C 0.03776 -0.00254 -0.11367 -0.00301 -0.2651 -0.00139 C -0.26823 -0.00139 -0.27461 0.00162 -0.27461 0.00185 C -0.28919 0.00116 -0.30377 0.00232 -0.31823 -2.59259E-6 C -0.32018 -0.00023 -0.31497 -0.00393 -0.31302 -0.00463 C -0.30898 -0.00602 -0.30482 -0.00578 -0.30078 -0.00625 C -0.29531 -0.00671 -0.28971 -0.00717 -0.28424 -0.00764 C -0.19284 -0.00717 -0.10117 -0.00717 -0.00963 -0.00625 C -0.00664 -0.00625 -0.00391 -0.0037 -0.00091 -0.00301 C 0.00013 0.0044 -1.04167E-6 0.00533 -1.04167E-6 -2.59259E-6 Z " pathEditMode="relative" rAng="0" ptsTypes="AAAAAAAAAAAAAAAAAAAAAAAAAAAAAAAAAAAAAAAAA">
                                      <p:cBhvr>
                                        <p:cTn id="21" dur="5000" fill="hold"/>
                                        <p:tgtEl>
                                          <p:spTgt spid="14"/>
                                        </p:tgtEl>
                                        <p:attrNameLst>
                                          <p:attrName>ppt_x</p:attrName>
                                          <p:attrName>ppt_y</p:attrName>
                                        </p:attrNameLst>
                                      </p:cBhvr>
                                      <p:rCtr x="26" y="-1505"/>
                                    </p:animMotion>
                                  </p:childTnLst>
                                </p:cTn>
                              </p:par>
                              <p:par>
                                <p:cTn id="22" presetID="0" presetClass="path" presetSubtype="0" accel="50000" decel="50000" fill="hold" nodeType="withEffect">
                                  <p:stCondLst>
                                    <p:cond delay="0"/>
                                  </p:stCondLst>
                                  <p:childTnLst>
                                    <p:animMotion origin="layout" path="M -2.91667E-6 -2.59259E-6 C -0.14388 0.0007 -0.27396 0.00695 -0.41406 0.00926 C -0.44557 0.01135 -0.45286 0.01366 -0.48906 0.01227 C -0.51666 0.00926 -0.54427 0.0007 -0.57187 -0.00301 C -0.59856 -0.00254 -0.62539 -0.00115 -0.65208 -0.00162 C -0.65312 -0.00162 -0.65521 -0.00278 -0.65481 -0.00463 C -0.65403 -0.00787 -0.64961 -0.00949 -0.64778 -0.01088 C -0.63893 -0.01805 -0.63125 -0.02384 -0.62161 -0.02639 C -0.60989 -0.0331 -0.60052 -0.03495 -0.58763 -0.03727 C -0.55013 -0.03565 -0.51549 -0.02893 -0.47773 -0.02801 C -0.43971 -0.01805 -0.40026 -0.0243 -0.36172 -0.02014 C -0.35403 -0.01643 -0.34609 -0.01435 -0.33815 -0.0125 C -0.33476 -0.00833 -0.33151 -0.00856 -0.32773 -0.00625 C -0.32656 -0.00416 -0.32513 -0.00254 -0.32422 -2.59259E-6 C -0.32135 0.00834 -0.32604 0.00139 -0.3207 0.00764 C -0.29075 0.00648 -0.26067 0.0088 -0.23099 0.00301 C -0.21914 0.0007 -0.20703 -0.00671 -0.19531 -0.01088 C -0.17617 -0.01782 -0.15625 -0.01967 -0.13685 -0.02338 C -0.12825 -0.03078 -0.11289 -0.03194 -0.10286 -0.03403 C -0.08281 -0.04328 -0.06002 -0.03865 -0.0401 -0.02801 C -0.03841 -0.02592 -0.03685 -0.02291 -0.03489 -0.02176 C -0.03398 -0.02129 -0.03307 -0.02083 -0.03216 -0.02014 C -0.02851 -0.0169 -0.02669 -0.0118 -0.02265 -0.00926 C -0.01797 -0.00162 -0.01289 0.00185 -0.00781 0.00764 C -0.02916 0.00949 -0.04935 0.0169 -0.07057 0.01852 C -0.09427 0.02454 -0.11744 0.02986 -0.14127 0.03403 C -0.15234 0.0382 -0.16315 0.03959 -0.17435 0.0419 C -0.18372 0.04676 -0.19166 0.04815 -0.20143 0.04954 C -0.20859 0.05602 -0.21705 0.05394 -0.225 0.05579 C -0.25091 0.07084 -0.27409 0.05232 -0.29896 0.04954 C -0.30859 0.04398 -0.30052 0.04792 -0.31458 0.04491 C -0.32656 0.04236 -0.33828 0.03773 -0.35039 0.03565 C -0.36497 0.02963 -0.37994 0.02801 -0.39492 0.02639 C -0.40612 0.02107 -0.41627 0.01829 -0.42799 0.01713 C -0.44778 0.00972 -0.42565 0.01713 -0.46198 0.01227 C -0.4694 0.01135 -0.47656 0.00741 -0.48385 0.00625 C -0.48906 0.00533 -0.49427 0.00533 -0.49948 0.00463 C -0.50729 0.00371 -0.52304 0.00162 -0.52304 0.00185 C -0.54583 -0.01041 -0.57773 -0.00208 -0.59726 -0.00162 C -0.62213 0.00764 -0.61341 0.00556 -0.6608 -2.59259E-6 C -0.66302 -0.00023 -0.65768 -0.00648 -0.6556 -0.00787 C -0.65429 -0.00879 -0.65273 -0.00856 -0.6513 -0.00926 C -0.64297 -0.01342 -0.64023 -0.01412 -0.63034 -0.01551 C -0.54648 -0.01435 -0.54205 -0.01921 -0.49258 -0.01088 C -0.48086 -0.00648 -0.47291 -0.00416 -0.46028 -0.00301 C -0.4444 0.00301 -0.42838 0.00718 -0.41237 0.01088 C -0.35 0.00834 -0.34518 0.0081 -0.30156 -2.59259E-6 C -0.25026 -0.01944 -0.30273 -2.59259E-6 -0.15338 -0.00463 C -0.15052 -0.00463 -0.14179 -0.00625 -0.14466 -0.00625 C -0.19909 -0.00625 -0.25325 -0.00509 -0.30781 -0.00463 C -0.32604 -0.00092 -0.31771 -0.00231 -0.33294 -2.59259E-6 C -0.34284 0.00625 -0.32083 0.01343 -0.31901 0.01389 C -0.31549 0.01459 -0.31224 0.01482 -0.30872 0.01551 C -0.30651 0.01597 -0.30455 0.01667 -0.30247 0.01713 C -0.21536 0.01482 -0.13073 0.01181 -0.04349 0.01088 C -0.03151 0.00718 -0.02474 0.00718 -0.01041 0.00625 C -0.0039 0.00463 0.0155 0.00463 -0.0069 0.00162 C -0.06393 0.00324 -0.1108 0.0044 -0.16471 0.01713 C -0.20924 0.01621 -0.24375 0.01366 -0.28502 0.01088 C -0.33008 -0.00208 -0.39075 0.00533 -0.4306 0.00463 C -0.44453 0.00093 -0.45859 -0.0044 -0.47252 -0.00787 C -0.47539 -0.00856 -0.47838 -0.00856 -0.48125 -0.00926 C -0.48737 -0.01065 -0.49948 -0.01389 -0.49948 -0.01365 C -0.55364 -0.01319 -0.58932 -0.02685 -0.63385 -0.00625 C -0.64231 0.00417 -0.65481 0.00093 -0.66432 0.00764 C -0.65755 0.01019 -0.65104 0.01459 -0.64427 0.01713 C -0.63685 0.01991 -0.62916 0.01922 -0.62161 0.02014 C -0.55299 0.04607 -0.49896 0.01273 -0.43502 0.01227 C -0.32604 0.01135 -0.21705 0.01135 -0.10807 0.01088 C -0.0664 -0.00208 -0.12448 0.01551 0.00534 0.00764 C 0.00703 0.00764 0.00261 0.00394 0.00091 0.00301 C -0.00104 0.00185 -0.00312 0.00209 -0.00521 0.00162 C -0.10117 -0.0581 -0.41159 -0.01574 -0.31041 -2.59259E-6 C -0.20729 0.01597 -0.10351 -2.59259E-6 -2.91667E-6 -2.59259E-6 Z " pathEditMode="relative" rAng="0" ptsTypes="AAAAAAAAAAAAAAAAAAAAAAAAAAAAAAAAAAAAAAAAAAAAAAAAAAAAAAAAAAAAAAAAAAAAAAAAAA">
                                      <p:cBhvr>
                                        <p:cTn id="23" dur="5000" fill="hold"/>
                                        <p:tgtEl>
                                          <p:spTgt spid="13"/>
                                        </p:tgtEl>
                                        <p:attrNameLst>
                                          <p:attrName>ppt_x</p:attrName>
                                          <p:attrName>ppt_y</p:attrName>
                                        </p:attrNameLst>
                                      </p:cBhvr>
                                      <p:rCtr x="-32943" y="1111"/>
                                    </p:animMotion>
                                  </p:childTnLst>
                                </p:cTn>
                              </p:par>
                            </p:childTnLst>
                          </p:cTn>
                        </p:par>
                        <p:par>
                          <p:cTn id="24" fill="hold">
                            <p:stCondLst>
                              <p:cond delay="5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5E-6 -2.22222E-6 L 0 -0.16319 " pathEditMode="relative" rAng="0" ptsTypes="AA">
                                      <p:cBhvr>
                                        <p:cTn id="30" dur="1500" fill="hold"/>
                                        <p:tgtEl>
                                          <p:spTgt spid="14"/>
                                        </p:tgtEl>
                                        <p:attrNameLst>
                                          <p:attrName>ppt_x</p:attrName>
                                          <p:attrName>ppt_y</p:attrName>
                                        </p:attrNameLst>
                                      </p:cBhvr>
                                      <p:rCtr x="-156" y="-9097"/>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B2CB5370-1F1C-3E49-9BFE-91F20C6D01DC}"/>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F178728B-6E49-9E4B-A3A5-96BD279C6992}"/>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2F5D53AF-D67D-F743-B3F3-05E4DF700BEE}"/>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8726925"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Pearl - End"/>
          <p:cNvGrpSpPr/>
          <p:nvPr/>
        </p:nvGrpSpPr>
        <p:grpSpPr>
          <a:xfrm>
            <a:off x="9674567" y="3239995"/>
            <a:ext cx="932769" cy="1030426"/>
            <a:chOff x="12717005" y="1842307"/>
            <a:chExt cx="932769" cy="1030426"/>
          </a:xfrm>
        </p:grpSpPr>
        <p:sp>
          <p:nvSpPr>
            <p:cNvPr id="29"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A50CA0F4-8560-2442-A05F-7350FDCCF80A}"/>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189A473B-D082-3C47-A760-9ED28C1C1A3D}"/>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48F9D87F-61FF-BE48-9BA9-469BC40CF78E}"/>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521D70BE-5EAD-E342-8F81-883C8062BD47}"/>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12</a:t>
            </a:r>
          </a:p>
        </p:txBody>
      </p:sp>
    </p:spTree>
    <p:extLst>
      <p:ext uri="{BB962C8B-B14F-4D97-AF65-F5344CB8AC3E}">
        <p14:creationId xmlns:p14="http://schemas.microsoft.com/office/powerpoint/2010/main" val="1563625305"/>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81481E-6 C 0.2017 -0.00232 0.18972 0.01504 0.29453 -0.0095 C 0.38646 -0.00903 0.47839 -0.0095 0.57018 -0.00788 C 0.59597 -0.00741 0.6737 -0.00325 0.64779 -0.00325 C 0.52982 -0.00325 0.41172 -0.00417 0.29375 -0.00463 C 0.19935 -0.02686 0.07839 -0.00672 0.00443 -0.00625 C 0.00143 -0.00371 -0.00143 -0.00186 -0.00429 0.00138 C 0.0069 0.01157 0.01289 0.01064 0.02617 0.01226 C 0.21042 0.0118 0.39466 0.01157 0.57891 0.01064 C 0.59089 0.01064 0.61459 0.00138 0.61459 0.00162 C 0.62878 -0.00417 0.6431 -0.00649 0.65729 -0.00788 C 0.65104 -0.01019 0.64466 -0.01181 0.63815 -0.01413 C 0.62774 -0.02315 0.61693 -0.02639 0.60586 -0.03264 C 0.59896 -0.03658 0.59245 -0.03982 0.58503 -0.0419 C 0.40196 -0.04144 0.21888 -0.04213 0.03581 -0.04051 C 0.03216 -0.04051 0.02526 -0.03565 0.02526 -0.03542 C 0.02084 -0.03056 0.01628 -0.02477 0.01133 -0.02176 C 0.00977 -0.0176 0.00755 -0.01482 0.00612 -0.01088 C 0.00248 -0.0007 0.00638 -0.00788 0.00261 -0.00163 C 0.00951 0.00671 0.01211 0.00601 0.02097 0.00763 C 0.02878 0.01111 0.03659 0.0118 0.04453 0.01388 C 0.05677 0.01712 0.06875 0.02106 0.08112 0.02314 C 0.09545 0.03148 0.11888 0.03495 0.13425 0.03703 C 0.14662 0.04097 0.15847 0.04467 0.17097 0.04652 C 0.30352 0.04398 0.29089 0.04861 0.35912 0.04027 C 0.37045 0.0368 0.38177 0.03518 0.39323 0.03402 C 0.40196 0.03101 0.41055 0.02962 0.4194 0.02777 C 0.43555 0.01921 0.45404 0.0162 0.47084 0.01388 C 0.4793 0.00995 0.4862 0.00879 0.49518 0.00763 C 0.50664 0.00416 0.51771 0.00046 0.5293 -0.00163 C 0.5388 -0.00718 0.54688 -0.00695 0.55716 -0.00788 C 0.56406 -0.01366 0.57227 -0.01297 0.57982 -0.01413 C 0.60013 -0.01366 0.62058 -0.01343 0.64076 -0.0125 C 0.64597 -0.01227 0.64844 -0.00371 0.65313 -0.00163 C 0.65404 -0.0007 0.65469 0.00069 0.65573 0.00138 C 0.71836 0.04976 0.51914 0.00416 0.45078 0.00462 C 0.42487 0.00416 0.39909 0.00393 0.37318 0.003 C 0.35703 0.00231 0.34219 -0.00463 0.32591 -0.00463 " pathEditMode="relative" rAng="0" ptsTypes="AAAAAAAAAAAAAAAAAAAAAAAAAAAAAAAAAAAAAA">
                                      <p:cBhvr>
                                        <p:cTn id="19" dur="4000" fill="hold"/>
                                        <p:tgtEl>
                                          <p:spTgt spid="15"/>
                                        </p:tgtEl>
                                        <p:attrNameLst>
                                          <p:attrName>ppt_x</p:attrName>
                                          <p:attrName>ppt_y</p:attrName>
                                        </p:attrNameLst>
                                      </p:cBhvr>
                                      <p:rCtr x="33164" y="231"/>
                                    </p:animMotion>
                                  </p:childTnLst>
                                  <p:subTnLst>
                                    <p:audio>
                                      <p:cMediaNode>
                                        <p:cTn display="0" masterRel="sameClick">
                                          <p:stCondLst>
                                            <p:cond evt="begin" delay="0">
                                              <p:tn val="18"/>
                                            </p:cond>
                                          </p:stCondLst>
                                          <p:endCondLst>
                                            <p:cond evt="onStopAudio" delay="0">
                                              <p:tgtEl>
                                                <p:sldTgt/>
                                              </p:tgtEl>
                                            </p:cond>
                                          </p:endCondLst>
                                        </p:cTn>
                                        <p:tgtEl>
                                          <p:sndTgt r:embed="rId5" name="4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4.81481E-6 C 0.01081 -0.00232 0.02136 -0.0051 0.03216 -0.00788 C 0.0375 -0.00926 0.04271 -0.00996 0.04792 -0.01088 C 0.05078 -0.01135 0.05664 -0.0125 0.05664 -0.01227 C 0.21146 -0.01135 0.21406 -0.01366 0.3043 -0.00788 C 0.31172 -0.0051 0.31784 0.00069 0.32513 0.003 C 0.31302 0.00949 0.30013 0.00925 0.28763 0.01226 C 0.21758 0.01157 0.1513 0.0081 0.08203 0.00625 C 0.0556 -0.00209 0.0293 -0.00325 0.00248 -0.00625 C -0.00911 -0.01065 -0.02122 -0.01204 -0.0332 -0.01389 C -0.05963 -0.02431 -0.06979 -0.02223 -0.10286 -0.02338 C -0.11758 -0.03056 -0.1332 -0.0301 -0.14831 -0.03403 C -0.20612 -0.03357 -0.27187 -0.08311 -0.32161 -0.03102 C -0.32773 -0.02477 -0.31875 -0.03102 -0.32604 -0.02639 C -0.32786 -0.0169 -0.32891 -0.01158 -0.32695 4.81481E-6 C -0.32604 0.00509 -0.32122 0.0037 -0.31823 0.00462 C -0.20898 0.00416 -0.09974 0.00439 0.00964 0.003 C 0.01341 0.003 0.02096 4.81481E-6 0.02096 0.00023 C 0.03373 0.00092 0.04662 0.00092 0.05938 0.003 C 0.06016 0.00324 0.06042 0.00555 0.06107 0.00625 C 0.06185 0.00717 0.06276 0.00717 0.06367 0.00763 C 0.08177 0.03009 0.10482 0.03726 0.12643 0.04027 C 0.13346 0.04282 0.14037 0.04444 0.1474 0.04652 C 0.17539 0.04467 0.19245 0.04305 0.21719 0.04027 C 0.22396 0.03634 0.23021 0.03541 0.23724 0.03402 C 0.24258 0.02777 0.24518 0.02893 0.25287 0.02777 C 0.26146 0.02407 0.27005 0.02222 0.27891 0.02013 C 0.28529 0.0162 0.29128 0.01157 0.29727 0.00625 C 0.29805 0.00555 0.29883 0.00509 0.29987 0.00462 C 0.30221 0.00347 0.30456 0.00254 0.3069 0.00162 C 0.30833 0.00092 0.31263 4.81481E-6 0.3112 4.81481E-6 C 0.19245 4.81481E-6 0.07357 0.00115 -0.04531 0.00162 C -0.06002 0.00324 -0.07422 0.00833 -0.08893 0.01087 C -0.13737 0.03009 -0.19479 0.02106 -0.24062 0.02175 C -0.25742 0.03032 -0.27877 0.02361 -0.29375 0.02314 C -0.30182 0.01875 -0.31042 0.01666 -0.31823 0.01087 C -0.32187 0.0081 -0.32305 0.00486 -0.32695 0.003 C -0.32083 -0.00741 -0.31588 -0.0051 -0.3069 -0.00625 C -0.09739 -0.00579 0.51471 -0.14399 0.32175 0.00162 C 0.2168 0.00115 0.11198 0.00138 0.00703 4.81481E-6 C -0.00143 -0.00024 -0.00456 -0.00417 -0.01224 -0.00625 C -0.01693 -0.00764 -0.02617 -0.00926 -0.02617 -0.00903 C -0.0332 -0.01366 -0.03984 -0.01575 -0.04713 -0.01713 C -0.0569 -0.02269 -0.06745 -0.02362 -0.0776 -0.02639 C -0.13372 -0.02593 -0.18984 -0.02616 -0.24596 -0.02477 C -0.25729 -0.02454 -0.26927 -0.01806 -0.28073 -0.01713 C -0.28828 -0.01436 -0.29583 -0.0132 -0.30338 -0.01088 C -0.30729 -0.00764 -0.31068 -0.00325 -0.31471 -0.00163 C -0.31836 0.00277 -0.32435 -0.00209 -0.32773 0.003 C -0.3293 0.00555 -0.32591 0.00995 -0.32422 0.01226 C -0.32226 0.01504 -0.31953 0.01527 -0.31732 0.01712 C -0.30677 0.02546 -0.30143 0.02546 -0.28854 0.02777 C -0.26614 0.03194 -0.24401 0.03171 -0.22148 0.03263 C -0.20612 0.03518 -0.19336 0.03888 -0.17786 0.04027 C -0.16862 0.04814 -0.17682 0.04212 -0.15612 0.0449 C -0.14453 0.04652 -0.13542 0.04884 -0.12292 0.04953 C -0.08047 0.04907 -0.03802 0.04953 0.00443 0.04814 C 0.00925 0.04791 0.01771 0.0412 0.02266 0.04027 C 0.02982 0.03541 0.03672 0.03125 0.04453 0.02939 C 0.04688 0.028 0.04896 0.02546 0.05143 0.02476 C 0.05664 0.02314 0.06719 0.02175 0.06719 0.02199 C 0.13125 0.02245 0.19453 0.02569 0.25794 0.02314 C 0.26862 0.01736 0.27917 0.00995 0.29011 0.00625 C 0.29258 0.00532 0.29479 0.00324 0.29727 0.003 C 0.30729 0.00254 0.31758 0.003 0.32774 0.003 " pathEditMode="relative" rAng="0" ptsTypes="AAAAAAAAAAAAAAAAAAAAAAAAAAAAAAAAAAAAAAAAAAAAAAAAAAAAAAAAAAAAAAAAA">
                                      <p:cBhvr>
                                        <p:cTn id="21" dur="4000" fill="hold"/>
                                        <p:tgtEl>
                                          <p:spTgt spid="14"/>
                                        </p:tgtEl>
                                        <p:attrNameLst>
                                          <p:attrName>ppt_x</p:attrName>
                                          <p:attrName>ppt_y</p:attrName>
                                        </p:attrNameLst>
                                      </p:cBhvr>
                                      <p:rCtr x="1523" y="-787"/>
                                    </p:animMotion>
                                  </p:childTnLst>
                                </p:cTn>
                              </p:par>
                              <p:par>
                                <p:cTn id="22" presetID="0" presetClass="path" presetSubtype="0" accel="50000" decel="50000" fill="hold" nodeType="withEffect">
                                  <p:stCondLst>
                                    <p:cond delay="0"/>
                                  </p:stCondLst>
                                  <p:childTnLst>
                                    <p:animMotion origin="layout" path="M -2.91667E-6 4.81481E-6 C -0.10208 0.03171 -0.20755 -0.01575 -0.31015 0.00763 C -0.41914 0.00717 -0.52825 0.00717 -0.63724 0.00625 C -0.64244 0.00625 -0.65807 0.00462 -0.65286 0.00462 C -0.54127 0.00347 -0.42955 0.00347 -0.31797 0.003 C -0.2306 -0.01598 -0.14166 -0.00973 -0.0539 0.003 C -0.04049 0.00925 -0.02591 0.0074 -0.01302 0.0155 C -0.00573 0.01412 -0.00403 0.01574 -2.91667E-6 0.00763 C -0.00508 0.00185 -0.01028 4.81481E-6 -0.0164 4.81481E-6 C -0.09557 -0.00116 -0.17461 -0.00116 -0.25351 -0.00163 C -0.31393 -0.00602 -0.37383 -0.0051 -0.43398 -0.00926 C -0.45156 -0.01227 -0.46862 -0.01436 -0.48633 -0.01551 C -0.54596 -0.01505 -0.60547 -0.01598 -0.6651 -0.01389 C -0.66758 -0.01389 -0.66198 -0.00695 -0.65989 -0.00463 C -0.65534 0.00023 -0.65455 0.00046 -0.64935 0.00162 C -0.63489 0.00462 -0.62135 0.0074 -0.60664 0.00763 C -0.52643 0.00856 -0.44622 0.00879 -0.36601 0.00925 C -0.35481 0.0162 -0.34231 0.00694 -0.33125 0.01388 C -0.34049 0.01736 -0.34974 0.02152 -0.35898 0.02476 C -0.47148 0.02384 -0.51901 0.03495 -0.60494 0.01226 C -0.61718 0.00578 -0.63125 0.01018 -0.64323 0.01087 C -0.64635 0.0125 -0.64869 0.01458 -0.65117 0.01851 C -0.65026 0.02106 -0.65026 0.02546 -0.64856 0.02638 C -0.63333 0.03495 -0.61653 0.03009 -0.60052 0.03101 C -0.42383 0.03055 -0.247 0.03055 -0.07044 0.02939 C -0.05586 0.02939 -0.03932 0.02314 -0.02513 0.0155 C -0.01966 0.00578 -0.0194 0.01064 -0.0233 0.00162 C -0.23554 0.00208 -0.44765 0.003 -0.65989 0.003 " pathEditMode="relative" rAng="0" ptsTypes="AAAAAAAAAAAAAAAAAAAAAAAAAAAA">
                                      <p:cBhvr>
                                        <p:cTn id="23" dur="4000" fill="hold"/>
                                        <p:tgtEl>
                                          <p:spTgt spid="13"/>
                                        </p:tgtEl>
                                        <p:attrNameLst>
                                          <p:attrName>ppt_x</p:attrName>
                                          <p:attrName>ppt_y</p:attrName>
                                        </p:attrNameLst>
                                      </p:cBhvr>
                                      <p:rCtr x="-33294" y="787"/>
                                    </p:animMotion>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2773 0.00301 L 0.33281 -0.21597 " pathEditMode="relative" rAng="0" ptsTypes="AA">
                                      <p:cBhvr>
                                        <p:cTn id="30" dur="1500" fill="hold"/>
                                        <p:tgtEl>
                                          <p:spTgt spid="14"/>
                                        </p:tgtEl>
                                        <p:attrNameLst>
                                          <p:attrName>ppt_x</p:attrName>
                                          <p:attrName>ppt_y</p:attrName>
                                        </p:attrNameLst>
                                      </p:cBhvr>
                                      <p:rCtr x="0" y="-11250"/>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6FDDD841-0EB9-FB4E-8FEC-8A83B9189BA4}"/>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DBE9AD8B-3925-2342-A585-B2E23D48F90F}"/>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A101DD3D-F286-1048-8554-6F2375B00CAA}"/>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4693569"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Pearl - End"/>
          <p:cNvGrpSpPr/>
          <p:nvPr/>
        </p:nvGrpSpPr>
        <p:grpSpPr>
          <a:xfrm>
            <a:off x="5629615" y="3239995"/>
            <a:ext cx="932769" cy="1030426"/>
            <a:chOff x="12717005" y="1842307"/>
            <a:chExt cx="932769" cy="1030426"/>
          </a:xfrm>
        </p:grpSpPr>
        <p:sp>
          <p:nvSpPr>
            <p:cNvPr id="29"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E0F8AE5C-9727-0142-A675-C57B7491D3A2}"/>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1D0BD528-CCF1-B448-AE39-AB103E7148F1}"/>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DC41E6B2-892C-7A4E-AB64-1FC4599279DA}"/>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07D99540-C71B-D34C-8E85-F40FBC39EF95}"/>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13</a:t>
            </a:r>
          </a:p>
        </p:txBody>
      </p:sp>
    </p:spTree>
    <p:extLst>
      <p:ext uri="{BB962C8B-B14F-4D97-AF65-F5344CB8AC3E}">
        <p14:creationId xmlns:p14="http://schemas.microsoft.com/office/powerpoint/2010/main" val="691679769"/>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07407E-6 C 0.06511 0.00578 0.11159 0.00879 0.16914 0.02013 C 0.17826 0.025 0.18763 0.02615 0.19701 0.02801 C 0.20742 0.03009 0.21797 0.03426 0.22826 0.03726 C 0.25547 0.0449 0.21979 0.03634 0.24492 0.04189 C 0.24922 0.04282 0.25795 0.0449 0.25795 0.04513 C 0.26875 0.05069 0.28008 0.05069 0.29115 0.05439 C 0.29623 0.05625 0.29935 0.05856 0.30508 0.06203 C 0.3155 0.06828 0.32735 0.06967 0.33802 0.07129 C 0.35391 0.07847 0.37175 0.08032 0.38789 0.08217 C 0.41836 0.09166 0.44909 0.08287 0.47943 0.07916 C 0.49037 0.07106 0.50261 0.06875 0.51433 0.06666 C 0.52292 0.05763 0.51406 0.06551 0.52565 0.06041 C 0.52696 0.05995 0.528 0.0581 0.52917 0.0574 C 0.53568 0.05347 0.54245 0.05092 0.54922 0.04814 C 0.55482 0.04583 0.54844 0.04722 0.55534 0.04351 C 0.5625 0.03981 0.56992 0.03588 0.57722 0.03263 C 0.58802 0.02777 0.5987 0.02291 0.60938 0.01713 C 0.61771 0.01273 0.62526 0.00393 0.63386 4.07407E-6 C 0.64558 0.00092 0.65 -0.00024 0.65912 0.00463 C 0.65052 0.00995 0.64232 0.00324 0.63386 0.00162 C 0.62123 -0.00093 0.58008 -0.00139 0.578 -0.00139 C 0.56836 -0.00741 0.56328 -0.00672 0.55183 -0.00764 C 0.51133 -0.01829 0.53464 -0.01227 0.44727 -0.01088 C 0.42865 -0.00232 0.40964 0.00347 0.3905 0.00787 C 0.37839 0.01435 0.36211 0.0162 0.34948 0.01875 C 0.34518 0.02176 0.34102 0.02338 0.33633 0.02476 C 0.3293 0.03125 0.33568 0.02662 0.32253 0.02939 C 0.31706 0.03055 0.31211 0.03402 0.30664 0.03564 C 0.29701 0.03842 0.28711 0.04027 0.27722 0.04189 C 0.27071 0.04583 0.26302 0.04583 0.25625 0.04814 C 0.2194 0.04768 0.18255 0.04791 0.14558 0.04652 C 0.13724 0.04629 0.12865 0.04027 0.12031 0.03888 C 0.10951 0.03101 0.12422 0.04074 0.10456 0.03426 C 0.10352 0.03402 0.10287 0.03171 0.10196 0.03101 C 0.1 0.02939 0.09479 0.02847 0.09323 0.02801 C 0.07878 0.01412 0.05977 0.01296 0.04362 0.01088 C 0.03737 0.00671 0.03086 0.00463 0.02435 0.00162 C 0.02071 4.07407E-6 0.02227 -0.00024 0.01823 -0.00301 C 0.01485 -0.00533 0.0112 -0.00579 0.00781 -0.00764 C 0.0017 -0.00649 -0.00325 -0.00787 0.00078 0.00324 C 0.05378 0.00092 0.10651 -0.00394 0.15951 -0.00764 C 0.43438 -0.00649 0.37565 -0.01875 0.49518 -0.00301 C 0.50664 0.00416 0.52995 0.00439 0.5388 0.00463 C 0.57461 0.00578 0.61029 0.00578 0.6461 0.00625 C 0.63763 0.0081 0.62917 0.00926 0.62071 0.01088 C 0.56953 0.03055 0.48959 0.01828 0.45508 0.01875 C 0.44141 0.02685 0.42748 0.02963 0.41315 0.03101 C 0.40039 0.03588 0.38776 0.03842 0.37487 0.04027 C 0.36341 0.04722 0.35 0.0456 0.33802 0.04652 C 0.30365 0.04583 0.27722 0.04676 0.24571 0.04027 C 0.23242 0.03263 0.21706 0.03217 0.20313 0.02939 C 0.17643 0.0243 0.14974 0.02199 0.12292 0.02013 C 0.10951 0.01666 0.09531 0.00949 0.0819 0.00787 C 0.07175 0.00648 0.06159 0.00671 0.05143 0.00625 C 0.03451 0.00115 0.04089 0.00393 0.03216 4.07407E-6 C 0.02461 0.00046 0.01706 0.00092 0.00951 0.00162 C 0.0069 0.00185 -0.00091 0.0037 0.0017 0.00324 C 0.01563 0.00115 0.02878 -0.00162 0.04271 -0.00301 C 0.06367 -0.00949 0.08281 -0.00996 0.10456 -0.01088 C 0.35013 -0.00949 0.31992 -0.01945 0.45508 0.00324 C 0.46576 0.00787 0.47162 0.00833 0.48386 0.00926 C 0.53412 0.01967 0.49427 0.0125 0.60417 0.01088 C 0.61289 0.00694 0.62123 0.00347 0.63034 0.00162 C 0.6155 -0.00139 0.60065 -0.00463 0.58581 -0.00764 C 0.57578 -0.01528 0.58112 -0.01227 0.56146 -0.01227 C 0.52344 -0.01227 0.48529 -0.01135 0.44727 -0.01088 C 0.41784 -0.00417 0.3888 0.00532 0.35912 0.00787 C 0.34128 0.01736 0.32162 0.01597 0.30326 0.02013 C 0.29492 0.02523 0.29844 0.02592 0.28763 0.02801 C 0.27852 0.03171 0.2892 0.02662 0.28151 0.03263 C 0.27513 0.03773 0.26654 0.03958 0.25977 0.04189 C 0.2461 0.04676 0.23112 0.04953 0.21706 0.05115 C 0.19388 0.06342 0.2086 0.05671 0.15612 0.05277 C 0.1513 0.05231 0.14571 0.04652 0.14128 0.04351 C 0.12956 0.03564 0.11693 0.02615 0.10456 0.02338 C 0.08893 0.00856 0.02591 0.01388 0.02344 0.01388 C 0.01641 0.01088 0.00964 0.00787 0.00261 0.00463 C 0.00508 -0.0044 0.00651 -0.00255 0.01211 -0.00463 C 0.02123 -0.00787 0.02982 -0.00949 0.0392 -0.01088 C 0.0474 -0.01343 0.05547 -0.01505 0.06367 -0.0169 C 0.13073 -0.01598 0.19714 -0.01227 0.26406 -0.01088 C 0.27826 -0.00324 0.29336 -0.00487 0.30768 0.00162 C 0.31732 0.00601 0.32578 0.01041 0.33542 0.0125 C 0.34284 0.01736 0.34883 0.01875 0.35651 0.02013 C 0.36524 0.02638 0.36901 0.02801 0.37826 0.02939 C 0.38776 0.03379 0.39531 0.03472 0.40534 0.03564 C 0.42018 0.0412 0.43373 0.04351 0.44896 0.0449 C 0.46393 0.05185 0.48151 0.04166 0.49688 0.03888 C 0.50677 0.03263 0.51784 0.03217 0.52826 0.02939 C 0.53685 0.02361 0.54701 0.02407 0.55625 0.02176 C 0.57435 0.01736 0.59219 0.01226 0.61029 0.00926 C 0.61836 0.00486 0.6043 0.01203 0.62422 0.00625 C 0.62578 0.00578 0.62709 0.0037 0.62865 0.00324 C 0.63177 0.00231 0.6349 0.00208 0.63815 0.00162 C 0.63959 0.00115 0.64115 0.00046 0.64258 4.07407E-6 C 0.64427 -0.00047 0.64948 -0.00139 0.64779 -0.00139 C 0.61901 -0.00255 0.59024 -0.00255 0.56146 -0.00301 C 0.55222 -0.00718 0.5431 -0.00903 0.5336 -0.01088 C 0.40026 -0.06366 0.26029 -0.01436 0.12383 -0.01389 C 0.08789 -0.00278 0.05456 -0.00996 0.01563 -0.00926 C 0.01276 -0.00741 0.0112 -0.00533 0.00873 -0.00301 C 0.00768 -0.00209 0.00638 -0.00209 0.00521 -0.00139 C 0.00404 -0.0007 0.00287 0.00069 0.0017 0.00162 C -0.00026 0.00301 -0.00651 0.00463 -0.00442 0.00463 C 0.11328 0.00463 0.23112 0.0037 0.34857 0.00324 C 0.35625 -0.00255 0.35352 -0.00139 0.36615 -0.00139 C 0.4612 -0.00139 0.55625 -0.00047 0.6513 4.07407E-6 C 0.63607 0.00185 0.62188 0.00949 0.60677 0.0125 C 0.58516 0.02523 0.56211 0.02731 0.53972 0.03426 C 0.43542 0.03333 0.27266 0.05509 0.14388 0.02476 C 0.12591 0.0125 0.1043 0.01666 0.08542 0.01388 C 0.07643 0.01088 0.06745 0.00833 0.05834 0.00625 C 0.04492 -0.00024 0.03021 -0.00162 0.01654 -0.00625 C 0.01198 -0.00487 0.01016 -0.00209 0.00612 4.07407E-6 C 0.00235 0.00439 0.0043 0.00416 -2.29167E-6 4.07407E-6 Z " pathEditMode="relative" rAng="0" ptsTypes="AAAAAAAAAAAAAAAAAAAAAAAAAAAAAAAAAAAAAAAAAAAAAAAAAAAAAAAAAAAAAAAAAAAAAAAAAAAAAAAAAAAAAAAAAAAAAAAAAAAAAAAAAAAAAAAAAAAA">
                                      <p:cBhvr>
                                        <p:cTn id="19" dur="7000" fill="hold"/>
                                        <p:tgtEl>
                                          <p:spTgt spid="15"/>
                                        </p:tgtEl>
                                        <p:attrNameLst>
                                          <p:attrName>ppt_x</p:attrName>
                                          <p:attrName>ppt_y</p:attrName>
                                        </p:attrNameLst>
                                      </p:cBhvr>
                                      <p:rCtr x="32708" y="2546"/>
                                    </p:animMotion>
                                  </p:childTnLst>
                                  <p:subTnLst>
                                    <p:audio>
                                      <p:cMediaNode>
                                        <p:cTn display="0" masterRel="sameClick">
                                          <p:stCondLst>
                                            <p:cond evt="begin" delay="0">
                                              <p:tn val="18"/>
                                            </p:cond>
                                          </p:stCondLst>
                                          <p:endCondLst>
                                            <p:cond evt="onStopAudio" delay="0">
                                              <p:tgtEl>
                                                <p:sldTgt/>
                                              </p:tgtEl>
                                            </p:cond>
                                          </p:endCondLst>
                                        </p:cTn>
                                        <p:tgtEl>
                                          <p:sndTgt r:embed="rId5" name="7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4.07407E-6 C -0.10469 -0.00047 -0.20924 -0.0007 -0.3138 -0.00162 C -0.31549 -0.00162 -0.3207 -0.00301 -0.31901 -0.00301 C -0.15573 -0.00394 0.00742 -0.00417 0.17096 -0.00463 C 0.21966 -0.01204 0.27188 -0.03195 0.31823 -0.00301 C 0.32005 4.07407E-6 0.32761 0.00023 0.32526 0.00162 C 0.31289 0.00879 0.29453 0.00694 0.28164 0.00926 C 0.27136 0.01597 0.26289 0.01713 0.25208 0.01851 C 0.23568 0.02407 0.21888 0.02731 0.20234 0.03101 C 0.00599 0.03009 -0.05443 0.03703 -0.18919 0.02314 C -0.19818 0.02083 -0.20612 0.01805 -0.21536 0.01713 C -0.22708 0.01273 -0.23828 0.00926 -0.25013 0.00763 C -0.27383 -0.0051 -0.25859 0.00463 -0.31549 0.00301 C -0.3194 0.00185 -0.32318 0.00069 -0.32682 -0.00162 C -0.31706 -0.00857 -0.30469 -0.00695 -0.29453 -0.00787 C -0.08711 -0.00741 0.12708 -0.09561 0.32787 -0.00301 C 0.3099 0.00185 0.29115 0.00023 0.27292 0.00162 C 0.25794 0.00601 0.24297 0.00833 0.22774 0.01088 C 0.21198 0.01689 0.19675 0.0206 0.1806 0.02314 C 0.04024 0.02268 -0.10026 0.02268 -0.24062 0.02176 C -0.24935 0.02176 -0.25716 0.01504 -0.26575 0.01226 C -0.28125 0.0074 -0.29726 0.00463 -0.31289 0.00162 C -0.33958 -0.01505 -0.31771 -0.00093 -0.23893 -0.00162 C -0.1651 -0.00232 -0.09114 -0.00255 -0.01732 -0.00301 C 0.09753 -0.00556 0.21224 -0.00811 0.32695 -0.00463 C 0.31654 0.00439 0.32227 0.00046 0.29909 -0.00301 C 0.29219 -0.00394 0.2849 -0.00996 0.27813 -0.0125 C 0.27044 -0.01551 0.26237 -0.01551 0.25456 -0.01713 C 0.23932 -0.0169 0.15221 -0.02686 0.1099 -0.01088 C 0.07474 0.00254 0.0405 0.03101 0.00443 0.03402 C -0.00417 0.03865 -0.01081 0.03912 -0.02005 0.04027 C -0.05768 0.05046 -0.03581 0.04838 -0.09935 0.0449 C -0.10456 0.04051 -0.10781 0.03217 -0.1125 0.02638 C -0.11641 0.02176 -0.12031 0.01643 -0.12383 0.01088 C -0.12539 0.00856 -0.1263 0.00463 -0.12812 0.00301 C -0.13138 0.00023 -0.13437 -0.00348 -0.13776 -0.00625 C -0.14075 -0.00857 -0.14349 -0.00973 -0.14648 -0.0125 C -0.16588 -0.01204 -0.18542 -0.01204 -0.20482 -0.01088 C -0.22396 -0.00973 -0.24258 -0.00047 -0.26146 0.00301 C -0.28112 0.01041 -0.30495 0.00532 -0.32331 0.00463 C -0.3263 0.00208 -0.33034 0.0037 -0.33294 4.07407E-6 C -0.33489 -0.00278 -0.32552 -0.01065 -0.32513 -0.01088 C -0.31758 -0.01574 -0.30937 -0.01644 -0.30156 -0.01852 C -0.28112 -0.02385 -0.27148 -0.02385 -0.24674 -0.02477 C -0.24049 -0.03056 -0.24271 -0.0294 -0.2319 -0.0294 C -0.19232 -0.0294 -0.15286 -0.02848 -0.11328 -0.02801 C -0.11185 -0.02755 -0.11029 -0.02732 -0.10898 -0.02639 C -0.1082 -0.02593 -0.10794 -0.02385 -0.10716 -0.02338 C -0.10247 -0.01991 -0.09648 -0.01852 -0.09154 -0.01713 C -0.07799 -0.00718 -0.06237 -0.00301 -0.04792 4.07407E-6 C -0.02838 0.00416 -0.00885 0.01041 0.01055 0.01551 C 0.06276 0.01481 0.10391 0.01666 0.15182 0.01088 C 0.16159 0.00648 0.17227 0.0074 0.18229 0.00625 C 0.18789 0.00416 0.19336 0.00277 0.19896 0.00162 C 0.20586 -0.00162 0.21263 -0.00209 0.21979 -0.00301 C 0.22917 -0.0088 0.23242 -0.00811 0.24427 -0.00926 C 0.28438 -0.00834 0.29427 -0.00926 0.32344 -0.00463 C 0.32474 -0.00394 0.33294 0.00277 0.32604 0.00301 C 0.29492 0.00393 0.26393 0.00416 0.23294 0.00463 C 0.15391 0.02916 0.0724 0.00509 -0.00781 0.00463 C -0.11328 0.00393 -0.21888 0.00347 -0.32422 0.00301 C -0.32682 0.00254 -0.33073 0.00555 -0.33203 0.00162 C -0.33307 -0.00162 -0.32851 -0.00255 -0.32682 -0.00463 C -0.32461 -0.00718 -0.31185 -0.00996 -0.30768 -0.01088 C -0.29349 -0.00926 -0.2845 -0.00834 -0.2763 0.01388 C -0.27044 0.02963 -0.2763 0.01851 -0.27187 0.02638 C -0.26667 0.04976 -0.26185 0.04652 -0.24831 0.04814 C -0.22344 0.04768 -0.19844 0.04814 -0.17344 0.04652 C -0.17031 0.04629 -0.16419 0.03865 -0.16042 0.03726 C -0.15768 0.03194 -0.15377 0.0324 -0.15 0.02939 C -0.14505 0.02546 -0.1401 0.02152 -0.13516 0.01713 C -0.1319 0.01435 -0.13008 0.01111 -0.12643 0.00926 C -0.11693 -0.00162 -0.08151 0.00625 -0.0793 0.00625 C -0.07721 0.00717 -0.07526 0.0081 -0.07318 0.00926 C -0.06966 0.01111 -0.06276 0.01551 -0.06276 0.01574 C -0.05664 0.02361 -0.06016 0.01967 -0.04961 0.02638 C -0.04792 0.02754 -0.0444 0.02939 -0.0444 0.02963 C -0.03255 0.04421 -0.01693 0.04213 -0.00338 0.04652 C 0.04323 0.0618 0.09128 0.04907 0.13867 0.04953 C 0.14206 0.05162 0.14518 0.05231 0.14831 0.05578 C 0.16576 0.05486 0.17617 0.06388 0.18672 0.04652 C 0.19037 0.02939 0.1905 0.04189 0.18932 0.01551 C 0.22643 0.01018 0.26354 0.01064 0.30078 0.00926 C 0.3099 0.00763 0.31797 0.00231 0.32695 4.07407E-6 C 0.22891 -0.08403 0.10899 -0.00093 -1.04167E-6 4.07407E-6 Z " pathEditMode="relative" rAng="0" ptsTypes="AAAAAAAAAAAAAAAAAAAAAAAAAAAAAAAAAAAAAAAAAAAAAAAAAAAAAAAAAAAAAAAAAAAAAAAAAAAAAAAAAAAAA">
                                      <p:cBhvr>
                                        <p:cTn id="21" dur="7000" fill="hold"/>
                                        <p:tgtEl>
                                          <p:spTgt spid="14"/>
                                        </p:tgtEl>
                                        <p:attrNameLst>
                                          <p:attrName>ppt_x</p:attrName>
                                          <p:attrName>ppt_y</p:attrName>
                                        </p:attrNameLst>
                                      </p:cBhvr>
                                      <p:rCtr x="-234" y="579"/>
                                    </p:animMotion>
                                  </p:childTnLst>
                                </p:cTn>
                              </p:par>
                              <p:par>
                                <p:cTn id="22" presetID="0" presetClass="path" presetSubtype="0" accel="50000" decel="50000" fill="hold" nodeType="withEffect">
                                  <p:stCondLst>
                                    <p:cond delay="0"/>
                                  </p:stCondLst>
                                  <p:childTnLst>
                                    <p:animMotion origin="layout" path="M -2.91667E-6 4.07407E-6 C -0.04336 0.00555 -0.08659 0.01157 -0.12994 0.01689 C -0.14075 0.01828 -0.16224 0.02013 -0.16224 0.02037 C -0.18268 0.02685 -0.20325 0.03379 -0.22409 0.03703 C -0.2319 0.03657 -0.23984 0.03703 -0.24752 0.03564 C -0.24961 0.03518 -0.25091 0.03078 -0.25286 0.02939 C -0.26172 0.02268 -0.27018 0.01643 -0.27981 0.01388 C -0.28398 0.01018 -0.28646 0.00902 -0.29114 0.00763 C -0.30234 -0.00024 -0.31432 -0.00625 -0.32604 -0.01088 C -0.32968 -0.01436 -0.33242 -0.01551 -0.33646 -0.01713 C -0.34492 -0.02778 -0.35911 -0.02686 -0.36875 -0.02801 C -0.40859 -0.02755 -0.4483 -0.02732 -0.48815 -0.02639 C -0.49466 -0.02616 -0.49726 -0.02292 -0.50299 -0.02037 C -0.51823 -0.01389 -0.53372 -0.00487 -0.54922 4.07407E-6 C -0.55273 0.00416 -0.55638 0.00463 -0.56054 0.00601 C -0.5638 0.0118 -0.56849 0.01018 -0.57278 0.01226 C -0.58971 0.01157 -0.6069 0.01551 -0.62343 0.00926 C -0.62812 0.0074 -0.63255 0.00301 -0.63737 0.00138 C -0.64049 0.00023 -0.64687 -0.00162 -0.64687 -0.00139 C -0.64869 -0.00116 -0.65104 -0.00255 -0.65221 4.07407E-6 C -0.65299 0.00162 -0.65078 0.00463 -0.64961 0.00463 C -0.61445 0.00555 -0.57916 0.00347 -0.54401 0.00301 C -0.49166 -0.00024 -0.44023 -0.00649 -0.38789 -0.00787 C -0.37851 -0.01042 -0.3694 -0.01366 -0.36002 -0.01551 C -0.35065 -0.0213 -0.34218 -0.02084 -0.33216 -0.02176 C -0.2914 -0.03172 -0.25364 -0.01227 -0.21367 -0.00787 C -0.19179 -0.00255 -0.1694 0.00439 -0.14739 0.00763 C -0.12851 0.01041 -0.1095 0.01111 -0.09062 0.01527 C -0.05781 0.03564 -0.04401 0.01782 -0.01914 0.00763 C -0.01106 0.00439 -0.00351 0.00301 0.00443 -0.00162 C 0.00222 -0.0125 0.00443 -0.00625 -0.00781 -0.00949 C -0.01901 -0.0125 -0.02981 -0.0169 -0.04101 -0.01875 C -0.06315 -0.01829 -0.08515 -0.01806 -0.10729 -0.01713 C -0.11979 -0.01667 -0.13216 -0.00718 -0.14479 -0.00487 C -0.15599 0.00555 -0.16888 0.00833 -0.18138 0.01064 C -0.19674 0.01782 -0.21341 0.02037 -0.22929 0.02314 C -0.24427 0.02963 -0.25937 0.02916 -0.27461 0.03078 C -0.32591 0.03009 -0.36106 0.03032 -0.40625 0.02476 C -0.41601 0.01967 -0.42578 0.01898 -0.43593 0.01689 C -0.45221 0.00879 -0.46966 0.00601 -0.48646 0.00463 C -0.53945 -0.00949 -0.59544 0.00578 -0.64961 0.00301 C -0.64297 -0.00811 -0.62955 -0.01112 -0.62083 -0.0125 C -0.60625 -0.01783 -0.59114 -0.02153 -0.5763 -0.02338 C -0.5638 -0.02292 -0.5513 -0.02315 -0.5388 -0.02176 C -0.53646 -0.02153 -0.53489 -0.01713 -0.53268 -0.01551 C -0.52812 -0.01227 -0.52304 -0.01019 -0.51875 -0.00625 C -0.51536 -0.00324 -0.51497 -0.00139 -0.51172 4.07407E-6 C -0.4888 0.00949 -0.46627 0.02476 -0.44284 0.02777 C -0.43411 0.03055 -0.42539 0.03125 -0.41666 0.03402 C -0.37877 0.03287 -0.36354 0.03865 -0.33476 0.01851 C -0.33047 0.01088 -0.32474 0.00995 -0.31901 0.00763 C -0.30807 0.00301 -0.29804 -0.00278 -0.28672 -0.00487 C -0.27786 -0.00857 -0.26875 -0.01065 -0.25976 -0.01412 C -0.25182 -0.02107 -0.25885 -0.01598 -0.24231 -0.01875 C -0.23776 -0.01945 -0.2332 -0.02223 -0.22851 -0.02338 C -0.2181 -0.02593 -0.20742 -0.02616 -0.197 -0.02801 C -0.1763 -0.03797 -0.15455 -0.03056 -0.13424 -0.025 C -0.11432 -0.01945 -0.09336 -0.01482 -0.07317 -0.0125 C -0.06406 -0.00903 -0.05455 -0.00625 -0.04531 -0.00487 C -0.03802 0.00185 -0.04362 -0.00232 -0.02968 4.07407E-6 C -0.02174 0.00138 -0.01406 0.00463 -0.00612 0.00601 C -0.01953 0.00717 -0.03294 0.00717 -0.04622 0.00926 C -0.04948 0.00972 -0.05247 0.01296 -0.05573 0.01388 C -0.05924 0.01504 -0.06276 0.01481 -0.06627 0.01527 C -0.07005 0.01689 -0.07369 0.01921 -0.0776 0.02013 C -0.08476 0.02176 -0.09935 0.02314 -0.09935 0.02338 C -0.11315 0.02916 -0.12721 0.0324 -0.14127 0.03564 C -0.14674 0.0368 -0.15234 0.03773 -0.15781 0.03865 C -0.16067 0.03912 -0.16653 0.04027 -0.16653 0.04051 C -0.17877 0.04838 -0.1694 0.04351 -0.1875 0.04629 C -0.19843 0.04791 -0.20963 0.05162 -0.22057 0.05416 C -0.32304 0.05115 -0.29205 0.06203 -0.33476 0.04629 C -0.3401 0.04166 -0.3457 0.03379 -0.3513 0.03078 C -0.39192 0.00926 -0.46276 0.01643 -0.49427 0.01527 C -0.50807 0.01388 -0.52161 0.01088 -0.53528 0.00926 C -0.56406 -0.00116 -0.62083 0.00231 -0.64258 0.00138 C -0.44258 0.00092 -0.24258 4.07407E-6 -0.04271 4.07407E-6 C 0.05521 4.07407E-6 -0.02461 0.00926 -0.04974 0.01226 C -0.16484 0.05648 -0.28502 0.01481 -0.40273 0.01388 C -0.4207 0.01365 -0.4388 0.00046 -0.45677 4.07407E-6 C -0.49518 -0.00093 -0.53346 -0.00116 -0.57187 -0.00162 C -0.58659 -0.00093 -0.59843 -0.00487 -0.61119 0.00301 C -0.66875 -0.00116 -0.60091 0.00069 -0.5806 -0.00162 C -0.54049 -0.00602 -0.472 -0.00463 -0.44896 -0.00487 C -0.42994 -0.01505 -0.41015 -0.01412 -0.39049 -0.01551 C -0.35091 -0.01505 -0.31146 -0.01574 -0.27187 -0.01412 C -0.26836 -0.01389 -0.26159 -0.00533 -0.25807 -0.00487 C -0.25364 -0.0044 -0.24922 -0.00371 -0.24505 -0.00324 C -0.16328 0.03611 -0.07526 -0.01297 0.00873 0.00926 C 0.01042 0.01018 0.01394 0.00902 0.01394 0.01226 C 0.01394 0.01551 0.01042 0.01111 0.00873 0.01064 C 0.00352 0.00949 -0.00169 0.00856 -0.0069 0.00763 C -0.01771 0.00578 -0.02838 0.00416 -0.03919 0.00301 C -0.18073 -0.09005 -0.3569 0.01157 -0.51354 -0.0125 C -0.5276 -0.01945 -0.51979 -0.01667 -0.53711 -0.01875 C -0.55 -0.02292 -0.56146 -0.02524 -0.57461 -0.02639 C -0.59648 -0.03172 -0.58789 -0.03102 -0.61992 -0.02801 C -0.62513 -0.02755 -0.63047 -0.02061 -0.63554 -0.01875 C -0.64284 -0.00973 -0.6431 0.00115 -0.65221 0.00601 C -0.6082 0.06088 -0.47317 0.05416 -0.39922 -0.00625 C -0.38685 -0.01644 -0.37435 -0.02061 -0.36093 -0.02338 C -0.34362 -0.02686 -0.30859 -0.02639 -0.30859 -0.02616 C -0.28919 -0.03149 -0.27617 -0.03172 -0.25364 -0.03264 C -0.2457 -0.03565 -0.2375 -0.03658 -0.22929 -0.03889 C -0.225 -0.04005 -0.21627 -0.0419 -0.21627 -0.04167 C -0.18984 -0.04144 -0.16276 -0.04862 -0.13685 -0.03889 C -0.13216 -0.03704 -0.12773 -0.03287 -0.12291 -0.03102 C -0.11614 -0.02524 -0.10989 -0.02385 -0.10195 -0.02176 C -0.09817 -0.02084 -0.09062 -0.01875 -0.09062 -0.01852 C -0.08567 -0.01574 -0.08086 -0.01436 -0.07578 -0.0125 C -0.06979 -0.00556 -0.07747 -0.01366 -0.06797 -0.00787 C -0.04635 0.00509 -0.025 0.02893 -2.91667E-6 4.07407E-6 Z " pathEditMode="relative" rAng="0" ptsTypes="AAAAAAAAAAAAAAAAAAAAAAAAAAAAAAAAAAAAAAAAAAAAAAAAAAAAAAAAAAAAAAAAAAAAAAAAAAAAAAAAAAAAAAAAAAAAAAAAAAAAAAAAAAAAAAAA">
                                      <p:cBhvr>
                                        <p:cTn id="23" dur="7000" fill="hold"/>
                                        <p:tgtEl>
                                          <p:spTgt spid="13"/>
                                        </p:tgtEl>
                                        <p:attrNameLst>
                                          <p:attrName>ppt_x</p:attrName>
                                          <p:attrName>ppt_y</p:attrName>
                                        </p:attrNameLst>
                                      </p:cBhvr>
                                      <p:rCtr x="-31927" y="532"/>
                                    </p:animMotion>
                                  </p:childTnLst>
                                </p:cTn>
                              </p:par>
                            </p:childTnLst>
                          </p:cTn>
                        </p:par>
                        <p:par>
                          <p:cTn id="24" fill="hold">
                            <p:stCondLst>
                              <p:cond delay="7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5E-6 -3.7037E-6 L 0 -0.16319 " pathEditMode="relative" rAng="0" ptsTypes="AA">
                                      <p:cBhvr>
                                        <p:cTn id="30" dur="1500" fill="hold"/>
                                        <p:tgtEl>
                                          <p:spTgt spid="14"/>
                                        </p:tgtEl>
                                        <p:attrNameLst>
                                          <p:attrName>ppt_x</p:attrName>
                                          <p:attrName>ppt_y</p:attrName>
                                        </p:attrNameLst>
                                      </p:cBhvr>
                                      <p:rCtr x="-156" y="-7245"/>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71537751-B673-AA46-A9C1-F4E5B6AF1292}"/>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F921DD15-BFD8-0B41-B0B2-AA5F094DA851}"/>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8B2D28CA-BA4F-784B-BFC0-8E6D8273489E}"/>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627660"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earl - End"/>
          <p:cNvGrpSpPr/>
          <p:nvPr/>
        </p:nvGrpSpPr>
        <p:grpSpPr>
          <a:xfrm>
            <a:off x="1528090" y="3239995"/>
            <a:ext cx="932769" cy="1030426"/>
            <a:chOff x="12717005" y="1842307"/>
            <a:chExt cx="932769" cy="1030426"/>
          </a:xfrm>
        </p:grpSpPr>
        <p:sp>
          <p:nvSpPr>
            <p:cNvPr id="30"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0DF6EFEB-942A-CC42-9D4E-2B5F32D4617C}"/>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7C267195-6E42-ED4B-BDCC-3DD809948706}"/>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EBE78D77-F240-9743-8E06-AC04E7ADEB5E}"/>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BA83B389-F539-A848-BDC0-50E846D05EA2}"/>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14</a:t>
            </a:r>
          </a:p>
        </p:txBody>
      </p:sp>
    </p:spTree>
    <p:extLst>
      <p:ext uri="{BB962C8B-B14F-4D97-AF65-F5344CB8AC3E}">
        <p14:creationId xmlns:p14="http://schemas.microsoft.com/office/powerpoint/2010/main" val="2340907234"/>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2.22222E-6 C 0.22162 -0.01574 0.31354 -0.00533 0.6487 -0.00625 C 0.64453 -0.01412 0.64258 -0.01528 0.63659 -0.01713 C 0.62266 -0.02917 0.64011 -0.01528 0.62526 -0.02338 C 0.61393 -0.02963 0.61263 -0.03241 0.59987 -0.03403 C 0.58789 -0.04028 0.59844 -0.03565 0.57904 -0.03889 C 0.57253 -0.04005 0.56836 -0.04375 0.56068 -0.04491 C 0.55951 -0.04537 0.55834 -0.0456 0.55716 -0.04653 C 0.55625 -0.04722 0.55547 -0.04884 0.55456 -0.04954 C 0.54935 -0.05301 0.54336 -0.05509 0.53802 -0.05741 C 0.53711 -0.05787 0.5362 -0.05834 0.53542 -0.05903 C 0.53451 -0.05996 0.53386 -0.06158 0.53281 -0.06204 C 0.52852 -0.06389 0.52409 -0.06389 0.51966 -0.06505 C 0.51211 -0.0706 0.50651 -0.07014 0.49792 -0.0713 C 0.48568 -0.07639 0.47474 -0.07847 0.46211 -0.08056 C 0.45547 -0.08357 0.45013 -0.08426 0.44297 -0.08519 C 0.43529 -0.09236 0.42513 -0.09074 0.4168 -0.09144 C 0.40482 -0.10023 0.38959 -0.10023 0.3767 -0.10232 C 0.3655 -0.10741 0.35339 -0.10996 0.3418 -0.11158 C 0.32617 -0.11759 0.3336 -0.11551 0.31914 -0.11783 C 0.30768 -0.12315 0.29518 -0.12523 0.28334 -0.12709 C 0.27513 -0.13218 0.26784 -0.13218 0.25912 -0.13334 C 0.2474 -0.13704 0.23581 -0.13959 0.22422 -0.14259 C 0.21888 -0.14584 0.2142 -0.14584 0.20847 -0.14722 C 0.19271 -0.15093 0.17722 -0.15625 0.16133 -0.1581 C 0.12852 -0.15672 0.13685 -0.16019 0.11862 -0.15047 C 0.11341 -0.14398 0.10742 -0.14097 0.10209 -0.13496 C 0.09675 -0.12894 0.09232 -0.11783 0.08633 -0.11482 C 0.07396 -0.09283 0.05834 -0.08148 0.04362 -0.06505 C 0.03633 -0.05672 0.02865 -0.04213 0.02097 -0.03727 C 0.01888 -0.03334 0.01771 -0.03125 0.01485 -0.0294 C 0.01172 -0.025 0.00925 -0.01968 0.00612 -0.01551 C 0.00209 -0.01019 -0.00247 -0.00602 -0.00612 2.22222E-6 C -0.00182 0.00694 -0.00716 -0.00047 0.00261 0.00463 C 0.00339 0.00509 0.00365 0.00694 0.00443 0.00764 C 0.00638 0.00926 0.0086 0.00972 0.01055 0.01088 C 0.01979 0.02731 0.00755 0.00694 0.01576 0.01713 C 0.0194 0.02176 0.02266 0.02801 0.02617 0.03264 C 0.03242 0.04074 0.02839 0.03495 0.03321 0.03866 C 0.03438 0.03958 0.03555 0.04074 0.03672 0.0419 C 0.03815 0.04328 0.03946 0.04537 0.04102 0.04653 C 0.04636 0.05069 0.05183 0.05254 0.05755 0.05416 C 0.0655 0.05903 0.07617 0.05926 0.08464 0.06203 C 0.17292 0.06018 0.15677 0.10231 0.16927 0.03866 C 0.16992 0.03125 0.16979 0.02407 0.17266 0.01852 C 0.17357 0.00856 0.17552 0.00162 0.17878 -0.00625 C 0.18008 -0.00926 0.18229 -0.01551 0.18229 -0.01528 C 0.18334 -0.02269 0.18633 -0.02732 0.18933 -0.03264 C 0.19063 -0.04051 0.19558 -0.0419 0.19974 -0.04352 C 0.20781 -0.04676 0.21589 -0.04884 0.22422 -0.04954 C 0.23177 -0.05023 0.23933 -0.0507 0.24688 -0.05116 C 0.28047 -0.04977 0.30078 -0.05347 0.32865 -0.04491 C 0.33854 -0.0382 0.33841 -0.03866 0.35222 -0.03727 C 0.36185 -0.0331 0.37201 -0.03195 0.3819 -0.0294 C 0.38763 -0.02616 0.39336 -0.02523 0.39935 -0.02338 C 0.40521 -0.01783 0.41068 -0.01181 0.41589 -0.00463 C 0.42097 0.00254 0.4224 0.00972 0.42904 0.01227 C 0.43295 0.01967 0.43906 0.02129 0.44466 0.02315 C 0.44974 0.0294 0.45651 0.03171 0.46211 0.03727 C 0.47266 0.04791 0.48047 0.06018 0.49271 0.06504 C 0.50078 0.06412 0.50899 0.06389 0.51706 0.06203 C 0.51784 0.0618 0.51797 0.05949 0.51875 0.05879 C 0.52292 0.0544 0.52748 0.05023 0.5319 0.04653 C 0.53516 0.04028 0.54141 0.03403 0.54584 0.03102 C 0.54922 0.02453 0.54531 0.03078 0.55104 0.02639 C 0.55573 0.02291 0.55183 0.02407 0.55547 0.02014 C 0.55899 0.01643 0.56302 0.01342 0.5668 0.01088 C 0.5711 0.00278 0.56511 0.01296 0.57201 0.00625 C 0.5737 0.00463 0.57487 0.00162 0.57643 2.22222E-6 C 0.5806 -0.0044 0.58646 -0.00509 0.59115 -0.00625 C 0.61107 -0.01991 0.63464 -0.01875 0.65482 -0.00625 C 0.65547 -0.00509 0.65716 -0.00417 0.65664 -0.00301 C 0.65599 -0.00185 0.65469 -0.00347 0.65404 -0.00463 C 0.65222 -0.00787 0.64961 -0.01551 0.64961 -0.01528 C 0.64714 -0.02871 0.64375 -0.04074 0.6418 -0.0544 C 0.64024 -0.06505 0.64011 -0.07593 0.63568 -0.0838 C 0.63412 -0.09097 0.63321 -0.09931 0.63047 -0.10556 C 0.62995 -0.10672 0.6293 -0.10741 0.62865 -0.10857 C 0.62748 -0.11065 0.6263 -0.1125 0.62526 -0.11482 C 0.62031 -0.12593 0.62409 -0.12269 0.61914 -0.1257 C 0.6138 -0.13449 0.60677 -0.13403 0.59987 -0.13496 C 0.57839 -0.14375 0.55586 -0.13866 0.53451 -0.13033 C 0.53229 -0.12824 0.52969 -0.12778 0.52748 -0.1257 C 0.52643 -0.12454 0.52591 -0.12199 0.52487 -0.12107 C 0.5194 -0.11621 0.51263 -0.1132 0.50664 -0.11158 C 0.4974 -0.10371 0.51042 -0.11412 0.49701 -0.10695 C 0.49597 -0.10648 0.49531 -0.10463 0.4944 -0.10394 C 0.49271 -0.10255 0.49102 -0.10162 0.4892 -0.1007 C 0.48438 -0.09838 0.47917 -0.09722 0.47435 -0.09468 C 0.4642 -0.08935 0.45417 -0.08241 0.44375 -0.07917 C 0.4392 -0.07477 0.43464 -0.07523 0.42982 -0.07292 C 0.41862 -0.06088 0.4043 -0.05926 0.39154 -0.05741 C 0.37266 -0.05047 0.35235 -0.04584 0.33308 -0.04352 C 0.31537 -0.0382 0.29779 -0.0382 0.27982 -0.03727 C 0.2612 -0.0338 0.24297 -0.02547 0.22422 -0.02338 C 0.21589 -0.01898 0.20925 -0.01852 0.20065 -0.02014 C 0.19492 -0.02361 0.19037 -0.03125 0.1849 -0.03565 C 0.1737 -0.04468 0.16133 -0.05116 0.14922 -0.0544 C 0.13737 -0.05394 0.11771 -0.05602 0.103 -0.05116 C 0.08789 -0.04607 0.07435 -0.03102 0.05938 -0.02639 C 0.05287 -0.01898 0.04063 -0.00949 0.03321 -0.00787 C 0.02435 0.00046 0.03164 -0.00486 0.02005 -0.00162 C 0.01914 -0.00139 0.01823 -0.0007 0.01745 2.22222E-6 C 0.01654 0.00092 0.01589 0.00254 0.01485 0.00301 C 0.01146 0.00416 0.00795 0.00416 0.00443 0.00463 C -0.0237 0.01759 0.00235 0.00509 0.07683 0.00926 C 0.09584 0.01041 0.11524 0.01944 0.13438 0.02176 C 0.17305 0.04074 0.24818 0.02754 0.26328 0.02778 C 0.32474 0.02708 0.37839 0.02893 0.43685 0.02315 C 0.45508 0.01944 0.47357 0.01713 0.4918 0.01227 C 0.5069 0.00833 0.52266 0.00208 0.53802 0.00162 C 0.57696 0.00069 0.61589 0.00046 0.65482 2.22222E-6 C 0.65365 -0.00301 0.65287 -0.00672 0.65143 -0.00926 C 0.65104 -0.00996 0.64531 -0.0125 0.64531 -0.01227 C 0.63933 -0.01505 0.63308 -0.01505 0.62696 -0.01713 C 0.61745 -0.0206 0.60847 -0.02709 0.59909 -0.03102 C 0.58633 -0.03658 0.5737 -0.04028 0.56068 -0.0419 C 0.53073 -0.05116 0.50026 -0.04746 0.46992 -0.04815 C 0.46354 -0.04908 0.45703 -0.05 0.45078 -0.05278 C 0.44675 -0.05463 0.44779 -0.05579 0.44297 -0.06042 C 0.43828 -0.06505 0.43281 -0.0669 0.42813 -0.0713 C 0.41966 -0.07917 0.4138 -0.09352 0.40456 -0.09931 C 0.3974 -0.11204 0.3974 -0.11111 0.38711 -0.11482 C 0.37318 -0.11435 0.35925 -0.11412 0.34531 -0.1132 C 0.33568 -0.1125 0.32787 -0.10139 0.31914 -0.09607 C 0.3125 -0.08727 0.30534 -0.08079 0.30078 -0.06829 C 0.30052 -0.06528 0.30052 -0.06204 0.29987 -0.05903 C 0.29961 -0.05764 0.29844 -0.05718 0.29818 -0.05579 C 0.29753 -0.05278 0.29779 -0.04954 0.29727 -0.04653 C 0.29662 -0.04329 0.29558 -0.04028 0.29466 -0.03727 C 0.29271 -0.00996 0.28698 0.01296 0.27722 0.03403 C 0.27435 0.04028 0.27253 0.04676 0.26849 0.05116 C 0.26094 0.05926 0.25196 0.06319 0.24323 0.06504 C 0.20912 0.06458 0.17474 0.06458 0.1405 0.06366 C 0.13099 0.06342 0.12058 0.05509 0.11081 0.05278 C 0.10378 0.04907 0.09831 0.04768 0.09076 0.04653 C 0.08581 0.04051 0.08998 0.04444 0.08112 0.0419 C 0.07331 0.03958 0.06641 0.03703 0.05847 0.03565 C 0.04193 0.02801 0.01797 0.0368 0.00352 0.02014 C 0.00209 0.01481 0.00013 0.01041 -0.00078 0.00463 C 0.00313 2.22222E-6 0.00847 -0.00116 0.01315 -0.00162 C 0.02656 -0.00301 0.05326 -0.00463 0.05326 -0.0044 C 0.06081 -0.00741 0.06589 -0.00972 0.07422 -0.01088 C 0.11289 -0.02986 0.24974 -0.01459 0.29297 -0.01389 C 0.30755 -0.0081 0.32188 0.00278 0.33659 0.00625 C 0.34232 0.00764 0.35404 0.00926 0.35404 0.00949 C 0.37396 0.01875 0.39545 0.01852 0.41589 0.02176 C 0.46901 0.02083 0.48867 0.01967 0.53021 0.01389 C 0.55456 0.00671 0.57539 0.00555 0.60078 0.00463 C 0.6112 -0.00139 0.62305 -0.00232 0.63399 -0.00463 C 0.65638 -0.00301 0.65235 -0.01435 0.65664 2.22222E-6 " pathEditMode="relative" rAng="0" ptsTypes="AAAAAAAAAAAAAAAAAAAAAAAAAAAAAAAAAAAAAAAAAAAAAAAAAAAAAAAAAAAAAAAAAAAAAAAAAAAAAAAAAAAAAAAAAAAAAAAAAAAAAAAAAAAAAAAAAAAAAAAAAAAAAAAAAAAAAAAAAAAAAAAAAAAAAAA">
                                      <p:cBhvr>
                                        <p:cTn id="19" dur="6000" fill="hold"/>
                                        <p:tgtEl>
                                          <p:spTgt spid="15"/>
                                        </p:tgtEl>
                                        <p:attrNameLst>
                                          <p:attrName>ppt_x</p:attrName>
                                          <p:attrName>ppt_y</p:attrName>
                                        </p:attrNameLst>
                                      </p:cBhvr>
                                      <p:rCtr x="32500" y="-4213"/>
                                    </p:animMotion>
                                  </p:childTnLst>
                                  <p:subTnLst>
                                    <p:audio>
                                      <p:cMediaNode>
                                        <p:cTn display="0" masterRel="sameClick">
                                          <p:stCondLst>
                                            <p:cond evt="begin" delay="0">
                                              <p:tn val="18"/>
                                            </p:cond>
                                          </p:stCondLst>
                                          <p:endCondLst>
                                            <p:cond evt="onStopAudio" delay="0">
                                              <p:tgtEl>
                                                <p:sldTgt/>
                                              </p:tgtEl>
                                            </p:cond>
                                          </p:endCondLst>
                                        </p:cTn>
                                        <p:tgtEl>
                                          <p:sndTgt r:embed="rId5" name="6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2.22222E-6 C 0.10378 0.00046 0.21081 -0.04005 0.31107 0.00625 C 0.31289 0.00532 0.31576 0.00625 0.31641 0.00324 C 0.31875 -0.0081 0.30951 -0.00718 0.30755 -0.00764 C 0.29974 -0.01366 0.29089 -0.01435 0.28242 -0.0169 C 0.27435 -0.01945 0.2668 -0.02454 0.25899 -0.02778 C 0.25248 -0.0338 0.24518 -0.03357 0.23802 -0.03565 C 0.23112 -0.04005 0.22331 -0.04213 0.21628 -0.04491 C 0.18529 -0.04236 0.20508 -0.04584 0.18919 -0.03727 C 0.18425 -0.03033 0.18138 -0.03241 0.17617 -0.02778 C 0.16901 -0.0213 0.17461 -0.02431 0.16836 -0.02176 C 0.15274 -0.00463 0.13216 -0.00278 0.11419 2.22222E-6 C 0.10912 0.00463 0.10586 0.00625 0.10026 0.00787 C 0.09167 0.01528 0.08177 0.01944 0.0724 0.02176 C 0.06146 0.03102 0.05274 0.0331 0.04102 0.03565 C 0.0349 0.03703 0.02878 0.03842 0.0224 0.04028 C 0.01888 0.04143 0.01224 0.04352 0.01224 0.04375 C -0.00247 0.04305 -0.0168 0.04305 -0.03151 0.0419 C -0.03529 0.04166 -0.04271 0.03889 -0.04271 0.03912 C -0.04622 0.03634 -0.04974 0.03495 -0.05325 0.03264 C -0.05638 0.02708 -0.05846 0.02801 -0.06198 0.02477 C -0.0707 0.0169 -0.08034 0.00972 -0.08984 0.00463 C -0.09336 2.22222E-6 -0.09583 0.00023 -0.09948 -0.00301 C -0.10482 -0.00787 -0.10924 -0.01273 -0.1151 -0.01551 C -0.12682 -0.0294 -0.14219 -0.03704 -0.15612 -0.04028 C -0.16237 -0.04422 -0.16966 -0.04584 -0.17617 -0.04792 C -0.19336 -0.04746 -0.21042 -0.04746 -0.2276 -0.04653 C -0.23854 -0.04607 -0.24974 -0.04028 -0.26068 -0.03866 C -0.26849 -0.03611 -0.27526 -0.03357 -0.28333 -0.03241 C -0.2875 -0.03009 -0.29023 -0.02755 -0.29466 -0.02639 C -0.29805 -0.02222 -0.30169 -0.02246 -0.30508 -0.01852 C -0.30846 -0.01459 -0.30664 -0.01621 -0.31042 -0.01389 C -0.31354 -0.00533 -0.31614 -0.00301 -0.32174 -0.00139 C -0.32435 0.00162 -0.32656 0.00301 -0.32956 0.00463 C -0.33099 0.0118 -0.33177 0.01319 -0.32864 0.02338 C -0.32799 0.02546 -0.32617 0.02523 -0.32513 0.02639 C -0.31784 0.03449 -0.31107 0.04282 -0.30247 0.04491 C -0.29987 0.0456 -0.29726 0.04606 -0.29466 0.04653 C -0.27943 0.05602 -0.26914 0.05185 -0.25013 0.05278 C -0.19909 0.05116 -0.2151 0.05555 -0.19101 0.04653 C -0.18958 0.04491 -0.18815 0.04305 -0.18659 0.0419 C -0.18555 0.04097 -0.18424 0.0412 -0.1832 0.04028 C -0.175 0.03287 -0.17252 0.02199 -0.16224 0.01875 C -0.15703 0.01157 -0.15299 0.01065 -0.14648 0.00926 C -0.13789 -0.00255 -0.1487 0.01088 -0.13867 0.00324 C -0.13789 0.00278 -0.13763 0.00092 -0.13698 2.22222E-6 C -0.1345 -0.00371 -0.13411 -0.00324 -0.13086 -0.00463 C -0.12552 -0.01343 -0.12057 -0.01806 -0.11601 -0.02778 C -0.1138 -0.03889 -0.11693 -0.02547 -0.1125 -0.03727 C -0.11002 -0.04422 -0.10833 -0.0507 -0.1056 -0.05741 C -0.10404 -0.06759 -0.09792 -0.07408 -0.09245 -0.07755 C -0.07851 -0.07709 -0.06471 -0.07732 -0.05065 -0.07593 C -0.03867 -0.07477 -0.04648 -0.07408 -0.03932 -0.06968 C -0.02904 -0.06343 -0.04127 -0.07384 -0.02969 -0.06505 C -0.02331 -0.06019 -0.01732 -0.05371 -0.01055 -0.04954 C -0.0043 -0.03889 -0.01185 -0.0507 -0.00351 -0.0419 C 0.00195 -0.03611 0.00599 -0.02963 0.01224 -0.02639 C 0.0138 -0.02338 0.01732 -0.01852 0.01888 -0.0169 C 0.02188 -0.01435 0.02539 -0.01412 0.02787 -0.01088 C 0.03425 -0.00232 0.02852 -0.0088 0.03399 -0.00463 C 0.03581 -0.00324 0.03737 -0.00116 0.03919 2.22222E-6 C 0.04141 0.00139 0.04623 0.00324 0.04623 0.00347 C 0.05443 0.01203 0.06719 0.01504 0.07669 0.01551 C 0.11042 0.01713 0.17787 0.01875 0.17787 0.01898 C 0.17904 0.01921 0.18581 0.0206 0.18659 0.02338 C 0.18698 0.025 0.18503 0.02592 0.18399 0.02639 C 0.18203 0.02754 0.17995 0.02731 0.17787 0.02801 C 0.16159 0.0331 0.17617 0.03032 0.15261 0.03264 C 0.14792 0.03426 0.1431 0.03449 0.13867 0.03727 C 0.14232 0.04375 0.14675 0.04467 0.15169 0.04653 C 0.16484 0.05139 0.17852 0.05301 0.1918 0.0544 C 0.21667 0.06111 0.19935 0.05764 0.24414 0.05578 C 0.24505 0.05532 0.24596 0.05509 0.24675 0.0544 C 0.24792 0.05347 0.24896 0.05185 0.25026 0.05116 C 0.25625 0.04722 0.2625 0.0456 0.26849 0.0419 C 0.27175 0.04004 0.27396 0.03727 0.27708 0.03565 C 0.2806 0.03148 0.28451 0.03125 0.28854 0.0294 C 0.29388 0.02315 0.28789 0.02916 0.29636 0.02477 C 0.29844 0.02361 0.30039 0.02153 0.30248 0.02014 C 0.30599 0.01389 0.31081 0.00578 0.3155 0.00324 C 0.31992 -0.00255 0.32474 -0.00394 0.32852 -0.01088 C 0.25365 -0.13472 0.12409 -0.0132 0.02162 -0.01227 C 0.01784 -0.01227 0.0138 -0.00741 0.01042 -0.00625 C -0.00052 -0.00232 -0.01406 -0.00162 -0.02448 2.22222E-6 C -0.03086 0.00092 -0.04375 0.00324 -0.04375 0.00347 C -0.06719 0.01574 -0.04948 0.00625 -0.1082 0.00324 C -0.11341 -0.00139 -0.11823 -0.00533 -0.12383 -0.00764 C -0.12904 -0.01412 -0.13685 -0.01574 -0.1431 -0.0169 C -0.14505 -0.01806 -0.147 -0.01968 -0.14909 -0.02014 C -0.15456 -0.02176 -0.16575 -0.02315 -0.16575 -0.02292 C -0.17786 -0.02894 -0.19088 -0.02963 -0.20325 -0.03241 C -0.23112 -0.03148 -0.25377 -0.03195 -0.27982 -0.02176 C -0.2845 -0.01736 -0.28776 -0.01134 -0.29206 -0.00625 C -0.29726 0.01296 -0.29193 0.01666 -0.28073 0.01713 C -0.23815 0.01852 -0.19531 0.01921 -0.1526 0.02014 C -0.13776 0.0243 -0.12083 0.03449 -0.10638 0.04352 C -0.10508 0.04421 -0.08581 0.04745 -0.08203 0.04815 C -0.05924 0.05648 -0.03542 0.05741 -0.01224 0.06041 C -0.00638 0.06412 -0.00247 0.06435 0.0043 0.06528 C 0.01289 0.07129 0.02149 0.07453 0.03047 0.07916 C 0.03216 0.08009 0.03386 0.08148 0.03568 0.08217 C 0.03854 0.08356 0.0444 0.08541 0.0444 0.08565 C 0.0763 0.08426 0.0806 0.08611 0.10195 0.07916 C 0.10768 0.07245 0.10143 0.0787 0.11159 0.07453 C 0.1168 0.07245 0.12201 0.06875 0.12734 0.06666 C 0.13281 0.0625 0.13555 0.06065 0.14128 0.05903 C 0.16172 0.04676 0.18438 0.0412 0.20586 0.03727 C 0.21172 0.03472 0.21745 0.03217 0.22318 0.0294 C 0.22578 0.02824 0.23112 0.02639 0.23112 0.02662 C 0.23529 0.02291 0.23776 0.02153 0.24245 0.02014 C 0.24753 0.01574 0.25313 0.01412 0.25899 0.0125 C 0.27904 -0.00232 0.30951 0.0037 0.32774 0.00324 C 0.32448 -0.00463 0.32396 -0.00324 0.31901 -0.00625 C 0.30951 -0.01181 0.29922 -0.01713 0.28932 -0.02014 C 0.28399 -0.02662 0.28151 -0.02917 0.27539 -0.03102 C 0.27005 -0.03727 0.26471 -0.03935 0.25899 -0.04329 C 0.25274 -0.04746 0.24805 -0.0544 0.24154 -0.05741 C 0.23034 -0.07037 0.21758 -0.07685 0.20482 -0.08357 C 0.1987 -0.08681 0.19401 -0.08982 0.1875 -0.09144 C 0.1793 -0.09676 0.17162 -0.10185 0.16302 -0.10533 C 0.12083 -0.10394 0.09154 -0.10371 0.05404 -0.09769 C 0.04271 -0.09236 0.03125 -0.09352 0.01992 -0.08681 C 0.01094 -0.08148 0.00248 -0.075 -0.00703 -0.07292 C -0.00872 -0.0713 -0.01055 -0.06898 -0.01224 -0.06806 C -0.01627 -0.06597 -0.02448 -0.06343 -0.02448 -0.0632 C -0.02643 -0.06111 -0.02904 -0.06019 -0.0306 -0.05741 C -0.03724 -0.04699 -0.04049 -0.03009 -0.04805 -0.02176 C -0.05508 -0.0007 -0.06732 0.01065 -0.07943 0.02014 C -0.08346 0.02338 -0.08711 0.02893 -0.09154 0.0294 C -0.09648 0.02986 -0.10143 0.03055 -0.10638 0.03102 C -0.11667 0.03426 -0.12682 0.03125 -0.13698 0.02801 C -0.13984 0.02407 -0.14141 0.0206 -0.14479 0.01875 C -0.14766 0.01342 -0.15182 0.00879 -0.15443 0.00324 C -0.15859 -0.00533 -0.16198 -0.01574 -0.16575 -0.02477 C -0.1681 -0.03843 -0.16471 -0.0213 -0.16836 -0.03241 C -0.16966 -0.03634 -0.17005 -0.04074 -0.17096 -0.04491 C -0.17135 -0.05533 -0.16979 -0.0669 -0.17266 -0.07593 C -0.17357 -0.07894 -0.1763 -0.07871 -0.17786 -0.08056 C -0.1901 -0.08009 -0.20234 -0.07986 -0.21458 -0.07894 C -0.21667 -0.07871 -0.22148 -0.07361 -0.22226 -0.07292 C -0.2276 -0.06968 -0.23307 -0.06898 -0.23815 -0.06505 C -0.24609 -0.05903 -0.25169 -0.04838 -0.25885 -0.04028 C -0.26667 -0.03148 -0.27591 -0.02431 -0.28502 -0.02176 C -0.30156 -0.00972 -0.31654 -0.0088 -0.33476 -0.00764 C -0.33698 0.00347 -0.33008 0.00879 -0.32513 0.0125 C -0.31549 0.01967 -0.30547 0.02361 -0.29557 0.0294 C -0.29466 0.02986 -0.29375 0.03032 -0.29297 0.03102 C -0.29206 0.03194 -0.29127 0.03356 -0.29023 0.03426 C -0.28698 0.03634 -0.28229 0.03773 -0.27891 0.03889 C -0.27252 0.04444 -0.26823 0.04861 -0.26146 0.05116 C -0.25833 0.05717 -0.26146 0.05231 -0.25625 0.05578 C -0.25026 0.05972 -0.24414 0.06342 -0.23815 0.06666 C -0.23489 0.0706 -0.23216 0.07129 -0.22838 0.07291 C -0.21875 0.08426 -0.23411 0.06713 -0.22226 0.07754 C -0.2138 0.08518 -0.22422 0.08009 -0.21458 0.08379 C -0.20664 0.09051 -0.20794 0.09004 -0.19622 0.09305 C -0.18958 0.09259 -0.18281 0.09282 -0.17617 0.09143 C -0.17513 0.0912 -0.17461 0.08912 -0.17357 0.08842 C -0.16706 0.08449 -0.16002 0.08287 -0.15351 0.07916 C -0.14297 0.07315 -0.1345 0.06273 -0.12305 0.06041 C -0.11133 0.0544 -0.09948 0.04653 -0.08724 0.0419 C -0.08424 0.04074 -0.08151 0.0375 -0.07851 0.03727 C -0.05117 0.03588 -0.02383 0.03611 0.00352 0.03565 C 0.00951 0.03449 0.01432 0.03287 0.01992 0.0294 C 0.02123 0.0287 0.0224 0.02708 0.02344 0.02639 C 0.02539 0.02523 0.02969 0.02338 0.02969 0.02361 C 0.03685 0.01458 0.02721 0.02546 0.03568 0.01875 C 0.04141 0.01412 0.04596 0.00856 0.05234 0.00625 C 0.06797 -0.00718 0.0905 -0.01181 0.10729 -0.01389 C 0.13229 -0.02176 0.15026 -0.01783 0.17878 -0.0169 C 0.18633 -0.01042 0.18998 -0.01181 0.19974 -0.01088 C 0.20677 -0.00556 0.22227 -0.00463 0.22227 -0.0044 C 0.23294 -0.0007 0.24024 0.00069 0.25195 0.00162 C 0.25964 0.00324 0.26589 0.00648 0.27357 0.00787 C 0.28307 0.01157 0.30248 0.01389 0.30248 0.01412 C 0.30703 0.01227 0.31185 0.01157 0.31641 0.00926 C 0.31732 0.00879 0.31445 0.00879 0.3138 0.00787 C 0.31055 0.00416 0.30899 0.00185 0.30508 2.22222E-6 C 0.2974 -0.00371 0.2905 -0.00509 0.28242 -0.00625 C 0.26524 -0.01158 0.24609 -0.01019 0.2293 -0.01088 C 0.22083 -0.01667 0.20234 -0.0169 0.20234 -0.01667 C 0.1974 -0.0206 0.19284 -0.02199 0.1875 -0.02315 C 0.18255 -0.02431 0.17266 -0.02639 0.17266 -0.02616 C 0.16237 -0.03519 0.17734 -0.02315 0.16393 -0.03102 C 0.16289 -0.03172 0.16237 -0.03334 0.16133 -0.03403 C 0.15599 -0.03727 0.14818 -0.04144 0.14219 -0.04329 C 0.1375 -0.04884 0.1319 -0.0507 0.12643 -0.05278 C 0.1207 -0.05764 0.11432 -0.05972 0.10807 -0.06204 C 0.10261 -0.06829 0.09518 -0.06968 0.08893 -0.0713 C 0.08112 -0.07084 0.07318 -0.07084 0.06537 -0.06968 C 0.06276 -0.06922 0.05755 -0.06667 0.05755 -0.06644 C 0.04935 -0.0581 0.03984 -0.05047 0.03047 -0.04792 C 0.02292 -0.04051 0.01706 -0.03797 0.00873 -0.03565 C 0.00117 -0.03009 -0.00404 -0.02917 -0.01224 -0.02778 C -0.02109 -0.02153 -0.03073 -0.02199 -0.0401 -0.02014 C -0.06575 -0.02107 -0.09127 -0.02176 -0.11693 -0.02315 C -0.12539 -0.02361 -0.13281 -0.03079 -0.14127 -0.03241 C -0.14922 -0.03982 -0.14349 -0.03588 -0.15182 -0.03866 C -0.15586 -0.04005 -0.16393 -0.04329 -0.16393 -0.04306 C -0.18346 -0.04283 -0.20286 -0.04329 -0.22226 -0.0419 C -0.22435 -0.04167 -0.22578 -0.0382 -0.2276 -0.03727 C -0.22995 -0.03611 -0.2345 -0.03403 -0.2345 -0.0338 C -0.23945 -0.02778 -0.24492 -0.02593 -0.25013 -0.02176 C -0.25508 -0.01806 -0.2582 -0.01412 -0.26328 -0.01227 C -0.26693 -0.00903 -0.27148 -0.00324 -0.27552 -0.00139 C -0.29232 0.00602 -0.31055 0.00648 -0.32773 0.00787 C -0.33281 0.00602 -0.33151 0.00856 -0.33307 0.00324 " pathEditMode="relative" rAng="0" ptsTypes="AAAAAAAAAAAAAAAAAAAAAAAAAAAAAAAAAAAAAAAAAAAAAAAAAAAAAAAAAAAAAAAAAAAAAAAAAAAAAAAAAAAAAAAAAAAAAAAAAAAAAAAAAAAAAAAAAAAAAAAAAAAAAAAAAAAAAAAAAAAAAAAAAAAAAAAAAAAAAAAAAAAAAAAAAAAAAAAAAAAAAAAAAAAAAAAAAAAAAAAAAAAAAAA">
                                      <p:cBhvr>
                                        <p:cTn id="21" dur="6000" fill="hold"/>
                                        <p:tgtEl>
                                          <p:spTgt spid="14"/>
                                        </p:tgtEl>
                                        <p:attrNameLst>
                                          <p:attrName>ppt_x</p:attrName>
                                          <p:attrName>ppt_y</p:attrName>
                                        </p:attrNameLst>
                                      </p:cBhvr>
                                      <p:rCtr x="-339" y="-625"/>
                                    </p:animMotion>
                                  </p:childTnLst>
                                </p:cTn>
                              </p:par>
                              <p:par>
                                <p:cTn id="22" presetID="0" presetClass="path" presetSubtype="0" accel="50000" decel="50000" fill="hold" nodeType="withEffect">
                                  <p:stCondLst>
                                    <p:cond delay="0"/>
                                  </p:stCondLst>
                                  <p:childTnLst>
                                    <p:animMotion origin="layout" path="M -2.91667E-6 2.22222E-6 C -0.37343 -0.00162 -0.20156 0.0243 -0.31653 -0.00625 C -0.42135 -0.00116 -0.51666 -0.0007 -0.62526 2.22222E-6 C -0.63138 0.00231 -0.63724 0.00486 -0.64349 0.00625 C -0.64961 0.00578 -0.65586 0.00694 -0.66185 0.00463 C -0.66289 0.00416 -0.66054 0.00162 -0.66002 2.22222E-6 C -0.65937 -0.00209 -0.65911 -0.0044 -0.65833 -0.00625 C -0.65547 -0.0125 -0.64856 -0.01597 -0.6444 -0.01852 C -0.63867 -0.02871 -0.62734 -0.03102 -0.61992 -0.03241 C -0.61562 -0.03195 -0.61106 -0.0331 -0.6069 -0.03102 C -0.6056 -0.03033 -0.60586 -0.02662 -0.60508 -0.02477 C -0.60429 -0.02292 -0.60325 -0.02199 -0.60247 -0.02014 C -0.60143 -0.01759 -0.60078 -0.01482 -0.59987 -0.01227 C -0.59244 0.00694 -0.58502 0.02616 -0.5763 0.04352 C -0.57291 0.05023 -0.56992 0.05787 -0.56497 0.06041 C -0.55963 0.06805 -0.55325 0.07268 -0.54674 0.07592 C -0.53984 0.08449 -0.5319 0.08657 -0.52409 0.09143 C -0.51784 0.09537 -0.51185 0.1 -0.50573 0.10393 C -0.49635 0.10995 -0.4858 0.11088 -0.47604 0.11319 C -0.46901 0.11227 -0.46198 0.11273 -0.45508 0.11018 C -0.44935 0.1081 -0.44557 0.0912 -0.44114 0.08541 C -0.43841 0.07291 -0.43463 0.06111 -0.43073 0.04977 C -0.42929 0.03958 -0.42864 0.03009 -0.4263 0.02014 C -0.42552 -0.00278 -0.42161 -0.03148 -0.42981 -0.05116 C -0.43229 -0.06389 -0.43567 -0.07477 -0.43945 -0.08681 C -0.4401 -0.08889 -0.44062 -0.09097 -0.44114 -0.09306 C -0.44179 -0.09607 -0.44297 -0.10232 -0.44297 -0.10209 C -0.44023 -0.10926 -0.43633 -0.11389 -0.43164 -0.11621 C -0.4276 -0.12338 -0.41875 -0.12431 -0.41328 -0.12547 C -0.39583 -0.12431 -0.37682 -0.1338 -0.36093 -0.12084 C -0.35846 -0.11875 -0.35651 -0.11505 -0.35403 -0.1132 C -0.34401 -0.10533 -0.33268 -0.10093 -0.32265 -0.09306 C -0.30924 -0.08264 -0.29635 -0.06898 -0.28242 -0.06042 C -0.27031 -0.04259 -0.28633 -0.06435 -0.27291 -0.05116 C -0.26992 -0.04815 -0.26744 -0.04306 -0.26432 -0.04028 C -0.25781 -0.03472 -0.24661 -0.02523 -0.23984 -0.02315 C -0.23528 -0.01922 -0.23086 -0.01621 -0.22591 -0.01389 C -0.22187 -0.01459 -0.21718 -0.0132 -0.21367 -0.0169 C -0.20976 -0.02107 -0.20794 -0.02963 -0.20416 -0.03403 C -0.19622 -0.05509 -0.20013 -0.04746 -0.19362 -0.0588 C -0.19036 -0.07384 -0.1819 -0.08611 -0.17356 -0.09144 C -0.1694 -0.09074 -0.1582 -0.09144 -0.1526 -0.08519 C -0.14648 -0.07824 -0.14896 -0.07917 -0.14479 -0.07292 C -0.1401 -0.06574 -0.13489 -0.05949 -0.12994 -0.05278 C -0.12187 -0.0419 -0.12942 -0.04769 -0.12122 -0.03866 C -0.11901 -0.03634 -0.11653 -0.03496 -0.11432 -0.03241 C -0.1082 -0.02523 -0.10273 -0.01551 -0.09687 -0.00764 C -0.09336 -0.00278 -0.08932 -0.00185 -0.08554 0.00162 C -0.07929 0.00717 -0.07356 0.01389 -0.06718 0.01875 C -0.06393 0.02129 -0.06015 0.02129 -0.05677 0.02338 C -0.05013 0.02291 -0.04336 0.02268 -0.03672 0.02176 C -0.03203 0.02106 -0.02903 0.01435 -0.02448 0.0125 C -0.01836 0.00162 -0.00755 -0.0007 0.00078 -0.00301 C -0.00807 -0.00718 -0.00377 -0.00579 -0.01224 -0.00764 C -0.01315 -0.0081 -0.01393 -0.00903 -0.01484 -0.00926 C -0.01744 -0.00996 -0.02005 -0.00972 -0.02265 -0.01088 C -0.02369 -0.01134 -0.02435 -0.01343 -0.02539 -0.01389 C -0.0276 -0.01505 -0.02994 -0.01505 -0.03229 -0.01551 C -0.03633 -0.01968 -0.03932 -0.02084 -0.04362 -0.02315 C -0.04883 -0.02963 -0.04531 -0.02547 -0.05494 -0.03403 C -0.05859 -0.03727 -0.05911 -0.04144 -0.06289 -0.04329 C -0.07018 -0.05625 -0.08008 -0.06991 -0.08984 -0.07593 C -0.09869 -0.09167 -0.11575 -0.09514 -0.12734 -0.10232 C -0.13164 -0.10949 -0.1401 -0.11065 -0.1457 -0.1132 C -0.15247 -0.11621 -0.15898 -0.11991 -0.16575 -0.12246 C -0.20039 -0.12199 -0.23489 -0.12176 -0.2694 -0.12084 C -0.28398 -0.12037 -0.30039 -0.11343 -0.31471 -0.10857 C -0.32422 -0.10533 -0.33385 -0.10579 -0.34349 -0.10394 C -0.35286 -0.09815 -0.36185 -0.09792 -0.37148 -0.09445 C -0.39114 -0.0875 -0.41159 -0.08357 -0.43164 -0.08056 C -0.4608 -0.06945 -0.49974 -0.07685 -0.52578 -0.07755 C -0.53515 -0.08565 -0.53424 -0.08172 -0.54935 -0.07894 C -0.55573 -0.07477 -0.56119 -0.06644 -0.56758 -0.06343 C -0.572 -0.05579 -0.57565 -0.05093 -0.58073 -0.04491 C -0.58398 -0.04121 -0.58802 -0.0331 -0.59205 -0.03102 C -0.60065 -0.01968 -0.59023 -0.03195 -0.59987 -0.02477 C -0.60065 -0.02431 -0.60091 -0.02222 -0.60169 -0.02176 C -0.60455 -0.02014 -0.61041 -0.01852 -0.61041 -0.01829 C -0.61471 -0.01343 -0.62018 -0.0125 -0.62526 -0.01088 C -0.62838 -0.00486 -0.62565 -0.0088 -0.63216 -0.00625 C -0.63958 -0.00347 -0.64661 0.00046 -0.65403 0.00324 C -0.65885 0.00879 -0.65911 0.00764 -0.647 0.00787 C -0.55898 0.00879 -0.47083 0.00879 -0.38281 0.00926 C -0.36419 0.01366 -0.35221 0.01342 -0.33216 0.0125 C -0.32799 0.01065 -0.32617 0.00926 -0.32265 0.00463 C -0.40065 -0.08148 -0.50911 0.01643 -0.60078 -0.00463 C -0.60677 -0.01158 -0.60182 -0.00695 -0.61471 -0.00926 C -0.6233 -0.01088 -0.63112 -0.01435 -0.63997 -0.01551 C -0.64414 -0.0169 -0.64596 -0.01829 -0.65052 -0.01551 C -0.65234 -0.01435 -0.65534 -0.00533 -0.65664 -0.00301 C -0.6151 0.06551 -0.54336 0.00833 -0.48828 -0.00625 C -0.47786 -0.01227 -0.46679 -0.01968 -0.45599 -0.02315 C -0.44583 -0.03079 -0.43515 -0.03334 -0.42461 -0.03866 C -0.42226 -0.03982 -0.42005 -0.04236 -0.41758 -0.04329 C -0.41237 -0.04514 -0.40195 -0.04653 -0.40195 -0.0463 C -0.38203 -0.05718 -0.35976 -0.05834 -0.33919 -0.06042 C -0.32578 -0.06389 -0.33151 -0.06158 -0.32187 -0.06667 C -0.30521 -0.06621 -0.28854 -0.06644 -0.272 -0.06505 C -0.2694 -0.06482 -0.26731 -0.06111 -0.2651 -0.0588 C -0.2569 -0.05093 -0.24414 -0.03009 -0.23724 -0.02639 C -0.22747 -0.00301 -0.19922 0.01366 -0.1832 0.01875 C -0.17903 0.0243 -0.17565 0.02338 -0.17096 0.02639 C -0.16041 0.03356 -0.14909 0.04004 -0.13789 0.04352 C -0.13385 0.05023 -0.12734 0.05185 -0.12213 0.0544 C -0.12005 0.05532 -0.11601 0.05741 -0.11601 0.05764 C -0.10508 0.05625 -0.09674 0.05301 -0.08633 0.04977 C -0.0832 0.04676 -0.08021 0.04537 -0.07682 0.04352 C -0.07226 0.03796 -0.06784 0.0368 -0.06289 0.03426 C -0.04739 0.02639 -0.03216 0.01805 -0.01666 0.01088 C -0.01159 0.00856 -0.00703 0.00833 -0.0026 0.00324 C -0.00286 0.00069 -0.00273 -0.00232 -0.00351 -0.00463 C -0.00521 -0.00996 -0.01823 -0.01551 -0.02096 -0.0169 C -0.02994 -0.02153 -0.0388 -0.02662 -0.04804 -0.0294 C -0.05403 -0.03634 -0.06067 -0.03611 -0.06718 -0.04028 C -0.07291 -0.04398 -0.07864 -0.04861 -0.08463 -0.05116 C -0.0944 -0.05533 -0.10442 -0.05556 -0.11432 -0.05741 C -0.22604 -0.05301 -0.32422 -0.04884 -0.44036 -0.04792 C -0.45547 -0.04491 -0.47044 -0.03959 -0.48567 -0.03727 C -0.4957 -0.03102 -0.50664 -0.03056 -0.51705 -0.0294 C -0.52799 -0.02523 -0.53906 -0.02338 -0.55026 -0.02176 C -0.58437 -0.00949 -0.61731 -0.00602 -0.65221 -0.00463 C -0.6582 -0.00093 -0.65612 -0.00371 -0.65924 0.00162 C -0.61979 0.0669 -0.42695 0.00625 -0.32435 0.00625 " pathEditMode="relative" rAng="0" ptsTypes="AAAAAAAAAAAAAAAAAAAAAAAAAAAAAAAAAAAAAAAAAAAAAAAAAAAAAAAAAAAAAAAAAAAAAAAAAAAAAAAAAAAAAAAAAAAAAAAAAAAAAAAAAAAAAAAAAAAAAAAAAAA">
                                      <p:cBhvr>
                                        <p:cTn id="23" dur="6000" fill="hold"/>
                                        <p:tgtEl>
                                          <p:spTgt spid="13"/>
                                        </p:tgtEl>
                                        <p:attrNameLst>
                                          <p:attrName>ppt_x</p:attrName>
                                          <p:attrName>ppt_y</p:attrName>
                                        </p:attrNameLst>
                                      </p:cBhvr>
                                      <p:rCtr x="-33073" y="-741"/>
                                    </p:animMotion>
                                  </p:childTnLst>
                                </p:cTn>
                              </p:par>
                            </p:childTnLst>
                          </p:cTn>
                        </p:par>
                        <p:par>
                          <p:cTn id="24" fill="hold">
                            <p:stCondLst>
                              <p:cond delay="6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3307 0.00324 L -0.33529 -0.18773 " pathEditMode="relative" rAng="0" ptsTypes="AA">
                                      <p:cBhvr>
                                        <p:cTn id="30" dur="1500" fill="hold"/>
                                        <p:tgtEl>
                                          <p:spTgt spid="14"/>
                                        </p:tgtEl>
                                        <p:attrNameLst>
                                          <p:attrName>ppt_x</p:attrName>
                                          <p:attrName>ppt_y</p:attrName>
                                        </p:attrNameLst>
                                      </p:cBhvr>
                                      <p:rCtr x="-117" y="-9560"/>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1D08A2BE-35B1-4C40-82D7-4E354201D970}"/>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CFE9B502-AF89-B147-9A4B-401A43588586}"/>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68D2AFFD-501A-0D4C-A1DD-9E4EF0C9901A}"/>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4693569"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Pearl - End"/>
          <p:cNvGrpSpPr/>
          <p:nvPr/>
        </p:nvGrpSpPr>
        <p:grpSpPr>
          <a:xfrm>
            <a:off x="5629615" y="3239995"/>
            <a:ext cx="932769" cy="1030426"/>
            <a:chOff x="12717005" y="1842307"/>
            <a:chExt cx="932769" cy="1030426"/>
          </a:xfrm>
        </p:grpSpPr>
        <p:sp>
          <p:nvSpPr>
            <p:cNvPr id="31"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B2FDF894-1175-034A-B53B-90C5BD3F7EF3}"/>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76A3D10D-D910-CB4C-A9D6-E8B724732142}"/>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10887B89-588C-3D42-AF8A-6CDFA1432E12}"/>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1CD76830-48AA-1142-81A8-815649525B73}"/>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15</a:t>
            </a:r>
          </a:p>
        </p:txBody>
      </p:sp>
    </p:spTree>
    <p:extLst>
      <p:ext uri="{BB962C8B-B14F-4D97-AF65-F5344CB8AC3E}">
        <p14:creationId xmlns:p14="http://schemas.microsoft.com/office/powerpoint/2010/main" val="400153400"/>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81481E-6 C 0.08659 -0.0007 0.17487 0.02476 0.25977 -0.00625 C 0.38946 -0.00579 0.7767 -0.03403 0.6487 4.81481E-6 C 0.48268 0.10324 0.29701 0.00208 0.12123 0.00162 C 0.10808 -0.00186 0.09545 -0.00232 0.0819 -0.00301 C 0.07149 -0.00625 0.06107 -0.00926 0.05065 -0.0125 C 0.03659 -0.01204 0.01459 -0.01667 -0.00169 -0.00788 C -0.14453 0.1699 0.52136 0.003 0.52136 0.00324 C 0.53477 0.00486 0.54675 0.0081 0.56068 0.00925 C 0.58972 0.01689 0.62045 0.02129 0.6487 0.00625 C 0.64922 0.00509 0.64961 0.0037 0.65039 0.003 C 0.8155 -0.14375 0.28112 0.00115 0.09675 0.00162 C 0.23802 0.0037 0.37943 -0.00556 0.52058 0.00763 C 0.56563 0.00717 0.61068 0.00879 0.65573 0.00625 C 0.8336 -0.00394 0.29935 -0.00116 0.12123 -0.00163 C 0.08776 -0.00209 0.05443 -0.00209 0.02097 -0.00301 C 0.01511 -0.00325 -2.29167E-6 -0.01551 -2.29167E-6 4.81481E-6 Z " pathEditMode="relative" rAng="0" ptsTypes="AAAAAAAAAAAAAAAAA">
                                      <p:cBhvr>
                                        <p:cTn id="19" dur="2000" fill="hold"/>
                                        <p:tgtEl>
                                          <p:spTgt spid="15"/>
                                        </p:tgtEl>
                                        <p:attrNameLst>
                                          <p:attrName>ppt_x</p:attrName>
                                          <p:attrName>ppt_y</p:attrName>
                                        </p:attrNameLst>
                                      </p:cBhvr>
                                      <p:rCtr x="33477" y="556"/>
                                    </p:animMotion>
                                  </p:childTnLst>
                                  <p:subTnLst>
                                    <p:audio>
                                      <p:cMediaNode>
                                        <p:cTn display="0" masterRel="sameClick">
                                          <p:stCondLst>
                                            <p:cond evt="begin" delay="0">
                                              <p:tn val="18"/>
                                            </p:cond>
                                          </p:stCondLst>
                                          <p:endCondLst>
                                            <p:cond evt="onStopAudio" delay="0">
                                              <p:tgtEl>
                                                <p:sldTgt/>
                                              </p:tgtEl>
                                            </p:cond>
                                          </p:endCondLst>
                                        </p:cTn>
                                        <p:tgtEl>
                                          <p:sndTgt r:embed="rId5" name="2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4.81481E-6 C 0.10899 -0.00047 0.2181 -0.00163 0.32695 -0.00163 C 0.34323 -0.00163 0.2944 -0.00116 0.27813 0.00162 C 0.24883 0.00671 0.21992 0.00625 0.19024 0.00763 C -0.09466 0.00671 -0.11211 0.02731 -0.27187 4.81481E-6 C -0.28047 -0.00394 -0.2901 -0.0044 -0.29896 -0.00625 C -0.3069 -0.00996 -0.31523 -0.00926 -0.32331 -0.01088 C -0.32943 -0.00926 -0.32943 -0.00996 -0.33294 -0.00301 C -0.30039 0.03981 -0.25234 0.00555 -0.21185 0.00625 C -0.19401 0.00949 -0.17643 0.01365 -0.15872 0.01712 C -0.15169 0.01851 -0.13776 0.02013 -0.13776 0.02037 C -0.12448 0.025 -0.11302 0.02685 -0.09935 0.02777 C -0.0332 0.02592 0.02201 0.02407 0.09245 0.02314 C 0.09688 0.02152 0.10117 0.02013 0.1056 0.01851 C 0.11055 0.01689 0.12044 0.0155 0.12044 0.01574 C 0.12852 0.01041 0.1207 0.01481 0.13958 0.01226 C 0.14714 0.01111 0.15469 0.00787 0.16224 0.00625 C 0.21589 -0.01852 0.27474 0.02986 0.32787 0.00162 C 0.11315 0.00115 -0.10169 4.81481E-6 -0.31641 4.81481E-6 C -0.35625 4.81481E-6 -0.23685 0.00162 -0.197 0.00162 C -0.13138 0.00162 -0.06562 0.00046 -1.04167E-6 4.81481E-6 Z " pathEditMode="relative" rAng="0" ptsTypes="AAAAAAAAAAAAAAAAAAAAA">
                                      <p:cBhvr>
                                        <p:cTn id="21" dur="2000" fill="hold"/>
                                        <p:tgtEl>
                                          <p:spTgt spid="14"/>
                                        </p:tgtEl>
                                        <p:attrNameLst>
                                          <p:attrName>ppt_x</p:attrName>
                                          <p:attrName>ppt_y</p:attrName>
                                        </p:attrNameLst>
                                      </p:cBhvr>
                                      <p:rCtr x="-143" y="833"/>
                                    </p:animMotion>
                                  </p:childTnLst>
                                </p:cTn>
                              </p:par>
                              <p:par>
                                <p:cTn id="22" presetID="0" presetClass="path" presetSubtype="0" accel="50000" decel="50000" fill="hold" nodeType="withEffect">
                                  <p:stCondLst>
                                    <p:cond delay="0"/>
                                  </p:stCondLst>
                                  <p:childTnLst>
                                    <p:animMotion origin="layout" path="M -8.33333E-7 -2.22222E-6 C -0.04349 0.02709 -0.11302 0.00185 -0.16641 0.00463 C -0.1707 0.00625 -0.17435 0.00787 -0.17878 0.00787 C -0.32213 0.00787 -0.46562 0.00556 -0.60924 0.00463 C -0.61484 0.00162 -0.60911 0.0044 -0.61888 0.00162 C -0.71588 -0.02616 -0.42239 0.00116 -0.32409 0.00162 C -0.31159 0.00301 -0.3 0.00648 -0.2875 0.00787 C -0.19284 0.00741 -0.09805 0.00741 -0.00325 0.00625 C 0.00677 0.00625 0.00326 0.00486 -8.33333E-7 0.00324 C -0.0306 0.00417 -0.05781 0.00903 -0.08789 0.01389 C -0.10143 0.02014 -0.11393 0.02199 -0.12799 0.02338 C -0.14622 0.02917 -0.16549 0.0294 -0.18385 0.03102 C -0.21966 0.03056 -0.25521 0.03033 -0.29101 0.0294 C -0.29583 0.02917 -0.30417 0.01945 -0.30924 0.01713 C -0.32695 0.00949 -0.3444 0.00301 -0.36263 -2.22222E-6 C -0.40052 -0.01504 -0.46862 -0.00949 -0.51601 0.00787 C -0.55521 0.00741 -0.59453 0.00764 -0.63372 0.00625 C -0.64258 0.00602 -0.6526 -0.00162 -0.66159 -0.00301 C -0.65391 -0.00764 -0.64531 -0.00741 -0.63724 -0.00926 C -0.62552 -0.0118 -0.61419 -0.01551 -0.60234 -0.0169 C -0.59284 -0.02268 -0.5819 -0.02315 -0.57174 -0.02477 C -0.48086 -0.06944 -0.40247 -0.04491 -0.31992 -0.01389 C -0.31406 -0.00717 -0.30417 -0.00741 -0.29726 -0.00625 C -0.29141 -0.00416 -0.28555 -0.00324 -0.27969 -0.00139 C -0.27708 -0.00046 -0.27448 0.00093 -0.27187 0.00162 C -0.14518 0.03889 -0.52878 0.00209 -0.65729 0.00162 C -0.63841 -0.00717 -0.62018 -0.00532 -0.60052 -0.00625 C -0.27825 -0.00509 -0.2832 -0.01366 -0.11159 -0.00139 C -0.1056 0.00533 -0.11016 0.00116 -0.09753 0.00324 C -0.08997 0.0044 -0.08255 0.00741 -0.07487 0.00926 C -0.06068 0.01783 -0.04518 0.0132 -0.03034 0.0125 C -0.02331 -0.00092 -0.00833 0.00093 -8.33333E-7 -2.22222E-6 Z " pathEditMode="relative" rAng="0" ptsTypes="AAAAAAAAAAAAAAAAAAAAAAAAAAAAAAAA">
                                      <p:cBhvr>
                                        <p:cTn id="23" dur="2000" fill="hold"/>
                                        <p:tgtEl>
                                          <p:spTgt spid="13"/>
                                        </p:tgtEl>
                                        <p:attrNameLst>
                                          <p:attrName>ppt_x</p:attrName>
                                          <p:attrName>ppt_y</p:attrName>
                                        </p:attrNameLst>
                                      </p:cBhvr>
                                      <p:rCtr x="-32917" y="-926"/>
                                    </p:animMotion>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 -3.33333E-6 L 0 -0.16319 " pathEditMode="relative" rAng="0" ptsTypes="AA">
                                      <p:cBhvr>
                                        <p:cTn id="30" dur="1500" fill="hold"/>
                                        <p:tgtEl>
                                          <p:spTgt spid="14"/>
                                        </p:tgtEl>
                                        <p:attrNameLst>
                                          <p:attrName>ppt_x</p:attrName>
                                          <p:attrName>ppt_y</p:attrName>
                                        </p:attrNameLst>
                                      </p:cBhvr>
                                      <p:rCtr x="0" y="-9028"/>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50C4FA1A-3043-B74A-9FD7-8829DA2E67DD}"/>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73B0DA48-B655-C240-8720-DBAF6DEF04E0}"/>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AAE0E3AB-2CCD-5C43-ACAB-0FD15ABAABA8}"/>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8740177"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Pearl - End"/>
          <p:cNvGrpSpPr/>
          <p:nvPr/>
        </p:nvGrpSpPr>
        <p:grpSpPr>
          <a:xfrm>
            <a:off x="9655517" y="3239995"/>
            <a:ext cx="932769" cy="1030426"/>
            <a:chOff x="12717005" y="1842307"/>
            <a:chExt cx="932769" cy="1030426"/>
          </a:xfrm>
        </p:grpSpPr>
        <p:sp>
          <p:nvSpPr>
            <p:cNvPr id="29"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BDD7517C-D29D-AD4F-A72D-7ADE00719B72}"/>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80D14222-3FEF-0E4A-A309-52EF88C29019}"/>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F52ECE17-8B67-B54A-81E2-C1CB2087D602}"/>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2F32ACC2-2456-B44C-903E-7358E52D2029}"/>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16</a:t>
            </a:r>
          </a:p>
        </p:txBody>
      </p:sp>
    </p:spTree>
    <p:extLst>
      <p:ext uri="{BB962C8B-B14F-4D97-AF65-F5344CB8AC3E}">
        <p14:creationId xmlns:p14="http://schemas.microsoft.com/office/powerpoint/2010/main" val="3523359368"/>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81481E-6 C 0.01472 -0.00186 0.02904 -0.00533 0.04362 -0.00788 C 0.24297 -0.00741 0.44232 -0.00741 0.6418 -0.00625 C 0.64571 -0.00625 0.65313 -0.00163 0.65313 -0.00139 C 0.4806 -0.00093 0.36524 4.81481E-6 0.21628 0.00763 C 0.19518 0.01064 0.17539 0.01412 0.15443 0.0155 C 0.06446 0.01435 0.0642 0.01712 0.01224 0.01087 C 0.00847 0.00902 0.00469 0.00833 0.00091 0.00625 C 0.00065 0.00462 -0.00117 -0.00139 0.00091 -0.00301 C 0.01146 -0.01065 0.02904 -0.0088 0.03841 -0.00926 C 0.07617 -0.0088 0.11393 -0.00926 0.1517 -0.00788 C 0.1556 -0.00764 0.15716 -0.00348 0.16042 -0.00163 C 0.17058 0.00439 0.18151 0.01064 0.19193 0.0155 C 0.20951 0.02361 0.22852 0.02824 0.24675 0.03101 C 0.25417 0.03541 0.26237 0.03472 0.27018 0.03564 C 0.34662 0.03449 0.34935 0.0412 0.39323 0.03101 C 0.39701 0.02916 0.40078 0.0243 0.40456 0.02314 C 0.40834 0.02199 0.41211 0.02222 0.41589 0.02175 C 0.4224 0.01875 0.43594 0.01712 0.43594 0.01736 C 0.44284 0.01458 0.44896 0.01203 0.45599 0.01087 C 0.4711 0.00509 0.59375 0.00439 0.63477 0.003 C 0.63763 0.00254 0.64063 0.00208 0.64349 0.00162 C 0.64779 0.00092 0.65274 0.0037 0.65651 4.81481E-6 C 0.65808 -0.00163 0.65469 -0.00602 0.65313 -0.00788 C 0.65183 -0.00926 0.65013 -0.00857 0.6487 -0.00926 C 0.63893 -0.0132 0.62904 -0.01482 0.61901 -0.01713 C 0.50391 -0.01204 0.38906 -0.00602 0.2737 -0.00463 C 0.24766 -0.00163 0.22214 0.00648 0.19623 0.00925 C 0.14453 0.00879 0.09271 0.00856 0.04102 0.00763 C 0.0362 0.00763 0.03177 0.00625 0.02709 0.00462 C 0.02422 0.0037 0.01537 0.00162 0.01836 0.00162 C 0.12331 0.00162 0.22813 0.00254 0.33308 0.003 C 0.43972 0.00254 0.54649 0.00324 0.65313 0.00162 C 0.6543 0.00162 0.6517 -0.00278 0.65052 -0.00301 C 0.54831 -0.05996 0.64479 -0.00788 0.34779 -0.00625 C 0.34128 -0.00417 0.33438 -0.00163 0.32774 -0.00163 " pathEditMode="relative" rAng="0" ptsTypes="AAAAAAAAAAAAAAAAAAAAAAAAAAAAAAAAAAAA">
                                      <p:cBhvr>
                                        <p:cTn id="19" dur="5000" fill="hold"/>
                                        <p:tgtEl>
                                          <p:spTgt spid="15"/>
                                        </p:tgtEl>
                                        <p:attrNameLst>
                                          <p:attrName>ppt_x</p:attrName>
                                          <p:attrName>ppt_y</p:attrName>
                                        </p:attrNameLst>
                                      </p:cBhvr>
                                      <p:rCtr x="32839" y="347"/>
                                    </p:animMotion>
                                  </p:childTnLst>
                                  <p:subTnLst>
                                    <p:audio>
                                      <p:cMediaNode>
                                        <p:cTn display="0" masterRel="sameClick">
                                          <p:stCondLst>
                                            <p:cond evt="begin" delay="0">
                                              <p:tn val="18"/>
                                            </p:cond>
                                          </p:stCondLst>
                                          <p:endCondLst>
                                            <p:cond evt="onStopAudio" delay="0">
                                              <p:tgtEl>
                                                <p:sldTgt/>
                                              </p:tgtEl>
                                            </p:cond>
                                          </p:endCondLst>
                                        </p:cTn>
                                        <p:tgtEl>
                                          <p:sndTgt r:embed="rId5" name="5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4.81481E-6 C 0.01471 -0.00301 0.02891 -0.00741 0.04362 -0.00926 C 0.05899 -0.01806 0.08099 -0.01621 0.09596 -0.0169 C 0.12018 -0.02524 0.10807 -0.02269 0.13255 -0.02477 C 0.15807 -0.03079 0.18333 -0.03195 0.20925 -0.03403 C 0.23945 -0.03357 0.26966 -0.03334 0.29987 -0.03241 C 0.30964 -0.03218 0.32461 -0.02778 0.33034 -0.01227 C 0.32852 -0.00024 0.32253 -0.00139 0.31641 4.81481E-6 C 0.31185 0.00208 0.30716 0.003 0.30248 0.00462 C 0.15729 0.00416 0.01016 0.04189 -0.13346 0.00162 C -0.13802 0.00023 -0.14271 -0.00047 -0.14739 -0.00139 C -0.22682 -0.0007 -0.2694 -0.00973 -0.33216 0.00462 C -0.33854 0.00115 -0.32695 -0.00602 -0.32435 -0.00764 C -0.31211 -0.01575 -0.29453 -0.01413 -0.28164 -0.01551 C -0.27083 -0.01505 -0.26002 -0.01528 -0.24935 -0.01389 C -0.24674 -0.01343 -0.24349 -0.00602 -0.24141 -0.00301 C -0.23685 0.00393 -0.23086 0.01342 -0.225 0.01712 C -0.21719 0.02754 -0.20404 0.02939 -0.19453 0.03101 C -0.17591 0.03055 -0.15729 0.03078 -0.13867 0.02939 C -0.13594 0.02916 -0.13346 0.02615 -0.13086 0.02476 C -0.12734 0.02291 -0.12044 0.01875 -0.12044 0.01898 C -0.11198 0.00856 -0.1 0.0037 -0.08984 4.81481E-6 C -0.08437 -0.00579 -0.07851 -0.00857 -0.07239 -0.01088 C 0.02982 -0.00811 0.11563 -0.00371 0.225 -0.00301 C 0.24883 0.00254 0.26341 0.0037 0.29115 0.00462 C 0.30078 0.00833 0.31003 0.01111 0.31992 0.0125 C 0.32162 0.00925 0.32513 0.00162 0.31992 0.00162 C 0.18346 0.00046 0.04675 0.00046 -0.08984 4.81481E-6 C -0.09557 -0.00163 -0.10065 -0.0051 -0.10638 -0.00625 C -0.12708 -0.01019 -0.14648 -0.01274 -0.16745 -0.01389 C -0.19948 -0.0132 -0.23216 -0.02292 -0.26328 -0.01088 C -0.26914 -0.00857 -0.27357 -0.00602 -0.27982 -0.00463 C -0.29779 0.0037 -0.31745 0.00231 -0.33568 0.00324 C -0.3276 0.01666 -0.31458 0.01666 -0.3043 0.01875 C -0.29401 0.02083 -0.28502 0.02361 -0.27461 0.02476 C -0.25976 0.02939 -0.24505 0.03287 -0.23021 0.03726 C -0.19883 0.0368 -0.16745 0.03657 -0.13607 0.03564 C -0.12005 0.03518 -0.10417 0.02685 -0.08815 0.02476 C -0.07109 0.01828 -0.08008 0.0206 -0.06107 0.01875 C -0.03984 0.01319 -0.01875 0.00555 0.00261 0.00162 C 0.00846 -0.00255 0.01471 -0.00325 0.02096 -0.00463 C 0.02617 -0.00579 0.03659 -0.00764 0.03659 -0.00741 C 0.06276 -0.00718 0.08893 -0.00764 0.11511 -0.00625 C 0.12305 -0.00579 0.13594 0.00416 0.14388 0.00787 C 0.15104 0.0155 0.15912 0.01435 0.16745 0.0155 C 0.17292 0.01805 0.17839 0.01898 0.18399 0.02013 C 0.22109 0.01967 0.26797 0.02615 0.30859 0.0155 C 0.31315 0.01273 0.31784 0.01041 0.32253 0.00787 C 0.3207 -0.00487 0.30599 -0.00602 0.29896 -0.00625 C 0.26524 -0.00764 0.23164 -0.00834 0.19792 -0.00926 C 0.10964 -0.01667 0.02109 -0.00672 -0.06719 -0.01389 C -0.07864 -0.02061 -0.09101 -0.02061 -0.10299 -0.02176 C -0.16315 -0.03565 -0.11693 -0.02593 -0.25976 -0.02315 C -0.27383 -0.02292 -0.28841 -0.01413 -0.30247 -0.01088 C -0.31198 -0.0051 -0.32148 -0.00139 -0.33125 0.00324 C -0.32695 0.00833 -0.32344 0.0081 -0.31823 0.00925 C -0.2569 0.00879 -0.1957 0.00949 -0.13437 0.00787 C -0.13138 0.00787 -0.11901 -0.00255 -0.1151 -0.00463 C -0.09857 -0.01389 -0.08073 -0.01899 -0.06367 -0.02176 C -0.05039 -0.02709 -0.03555 -0.02801 -0.02187 -0.0294 C 0.00873 -0.02894 0.03919 -0.02871 0.06979 -0.02778 C 0.07526 -0.02755 0.08099 -0.02477 0.08633 -0.02315 C 0.09011 -0.022 0.09766 -0.02014 0.09766 -0.01991 C 0.10169 -0.0176 0.10599 -0.01644 0.1099 -0.01389 C 0.1168 -0.00926 0.12149 -0.00417 0.12904 -0.00139 C 0.1362 0.00462 0.14011 0.0037 0.14909 0.00462 C 0.16146 0.01111 0.17774 0.01273 0.19102 0.0155 C 0.19414 0.0155 0.30638 0.07546 0.32682 4.81481E-6 C 0.31615 -0.00556 0.30378 -0.00672 0.29284 -0.00764 C -0.15664 -0.00649 -0.09909 -0.02385 -0.30859 4.81481E-6 C -0.31771 -0.00625 -0.31458 -0.00278 -0.29818 -0.00625 C -0.27539 -0.01112 -0.25234 -0.00718 -0.22943 -0.00764 C -0.05312 -0.0301 0.16185 -0.01135 0.31471 -0.01088 C 0.3181 -0.0044 0.32331 -0.00625 0.32682 4.81481E-6 " pathEditMode="relative" rAng="0" ptsTypes="AAAAAAAAAAAAAAAAAAAAAAAAAAAAAAAAAAAAAAAAAAAAAAAAAAAAAAAAAAAAAAAAAAAAAAAAAA">
                                      <p:cBhvr>
                                        <p:cTn id="21" dur="5000" fill="hold"/>
                                        <p:tgtEl>
                                          <p:spTgt spid="14"/>
                                        </p:tgtEl>
                                        <p:attrNameLst>
                                          <p:attrName>ppt_x</p:attrName>
                                          <p:attrName>ppt_y</p:attrName>
                                        </p:attrNameLst>
                                      </p:cBhvr>
                                      <p:rCtr x="-273" y="185"/>
                                    </p:animMotion>
                                  </p:childTnLst>
                                </p:cTn>
                              </p:par>
                              <p:par>
                                <p:cTn id="22" presetID="0" presetClass="path" presetSubtype="0" accel="50000" decel="50000" fill="hold" nodeType="withEffect">
                                  <p:stCondLst>
                                    <p:cond delay="0"/>
                                  </p:stCondLst>
                                  <p:childTnLst>
                                    <p:animMotion origin="layout" path="M -2.91667E-6 4.81481E-6 C -0.73997 0.00347 -0.85859 -0.01899 -0.62409 0.00763 C -0.43099 0.12777 -0.21497 0.01134 -0.01041 0.01087 C -0.00846 0.01018 -0.00052 0.0081 0.00091 0.00625 C 0.0017 0.00532 -0.00078 0.00486 -0.00156 0.00462 C -0.00364 0.00393 -0.00573 0.00347 -0.00781 0.003 C -0.04088 -0.01621 -0.11289 -0.01505 -0.14466 -0.01551 C -0.23489 -0.01667 -0.32526 -0.01667 -0.41575 -0.01713 C -0.43711 -0.01875 -0.45807 -0.02338 -0.47929 -0.02477 C -0.57409 -0.02362 -0.56146 -0.03334 -0.61015 -0.01551 C -0.62304 -0.00463 -0.63724 0.00138 -0.6513 0.003 C -0.65377 0.00462 -0.65794 0.00185 -0.65898 0.00625 C -0.65963 0.00856 -0.6569 0.01041 -0.6556 0.01087 C -0.65078 0.0125 -0.6457 0.0118 -0.64075 0.01226 C -0.61953 0.01851 -0.59843 0.01828 -0.57695 0.02175 C -0.56979 0.02685 -0.56198 0.02546 -0.55442 0.02777 C -0.54791 0.03587 -0.5569 0.02569 -0.5457 0.0324 C -0.54414 0.03333 -0.54284 0.03634 -0.54127 0.03726 C -0.53815 0.03912 -0.53502 0.03935 -0.53164 0.04027 C -0.52942 0.04189 -0.52721 0.04421 -0.52487 0.0449 C -0.51862 0.04675 -0.50651 0.04791 -0.50651 0.04814 C -0.48945 0.05833 -0.50039 0.05277 -0.46289 0.05277 C -0.38554 0.05277 -0.3082 0.05162 -0.23099 0.05115 C -0.22161 0.04814 -0.2125 0.0449 -0.20312 0.04328 C -0.19349 0.03819 -0.18073 0.0368 -0.17083 0.03564 C -0.15833 0.0324 -0.14674 0.028 -0.13424 0.02638 C -0.12708 0.02199 -0.11966 0.02175 -0.1125 0.02013 C -0.10494 0.01018 -0.11237 0.01828 -0.09674 0.01388 C -0.09166 0.0125 -0.08672 0.00694 -0.08177 0.00462 C -0.07656 -0.00163 -0.07044 -0.00232 -0.06445 -0.00463 C -0.0608 -0.01135 -0.06263 -0.00926 -0.05403 -0.00926 C -0.03893 -0.00926 -0.02369 -0.00834 -0.00872 -0.00788 C -0.00481 -0.00116 -0.00364 -0.00487 -0.00247 0.00462 C -0.02096 0.0081 -0.03958 0.01018 -0.05833 0.01226 C -0.09909 0.02939 -0.04648 0.00879 -0.0888 0.02013 C -0.12838 0.03055 -0.07942 0.02384 -0.1151 0.02777 C -0.13099 0.03194 -0.14687 0.03657 -0.16302 0.04027 C -0.20429 0.03865 -0.2263 0.03865 -0.26054 0.0324 C -0.27617 0.02638 -0.29244 0.02361 -0.30859 0.02013 C -0.31862 0.01782 -0.32799 0.01388 -0.33815 0.01226 C -0.34883 0.0081 -0.35091 0.0074 -0.36354 0.00625 C -0.36784 0.00092 -0.37239 0.00069 -0.37747 -0.00163 C -0.38138 -0.00625 -0.39544 -0.01042 -0.40169 -0.0125 C -0.41237 -0.02153 -0.42356 -0.02315 -0.43489 -0.02477 C -0.44726 -0.03056 -0.46054 -0.03102 -0.4733 -0.03426 C -0.51588 -0.03311 -0.52083 -0.03172 -0.55169 -0.02639 C -0.56159 -0.01991 -0.56119 -0.02014 -0.57265 -0.01875 C -0.58528 -0.01343 -0.5983 -0.01042 -0.61119 -0.00788 C -0.61797 -0.00463 -0.62448 -0.00139 -0.63125 0.003 C -0.63593 0.00601 -0.64114 0.00509 -0.64609 0.00625 C -0.65039 0.00578 -0.65481 0.00717 -0.65898 0.00462 C -0.6608 0.0037 -0.65573 0.00231 -0.6539 0.00162 C -0.65182 0.00069 -0.64974 0.00046 -0.64778 4.81481E-6 C -0.63893 -0.00186 -0.63021 -0.00463 -0.62161 -0.00625 C -0.59375 -0.00556 -0.56549 -0.01019 -0.53776 -0.00325 C -0.51718 0.00185 -0.49778 0.00879 -0.47682 0.01087 C -0.32929 0.06759 -0.17174 0.0162 -0.02005 0.00925 C -0.01497 0.00601 -0.0095 0.00532 -0.00416 0.003 C -0.08554 0.00185 -0.1664 -0.00255 -0.24739 -0.00463 C -0.26119 -0.00788 -0.25416 -0.00903 -0.27356 -0.01088 C -0.29192 -0.01783 -0.31067 -0.02153 -0.32942 -0.02477 C -0.42005 -0.02431 -0.5108 -0.02477 -0.60156 -0.02338 C -0.60442 -0.02338 -0.61015 -0.02014 -0.61015 -0.01991 C -0.6138 -0.01598 -0.61758 -0.01598 -0.62161 -0.01389 C -0.63021 -0.00973 -0.63893 -0.00556 -0.64778 -0.00163 C -0.64935 0.00046 -0.65455 0.00486 -0.65638 0.00763 " pathEditMode="relative" rAng="0" ptsTypes="AAAAAAAAAAAAAAAAAAAAAAAAAAAAAAAAAAAAAAAAAAAAAAAAAAAAAAAAAAAAAAAAAA">
                                      <p:cBhvr>
                                        <p:cTn id="23" dur="5000" fill="hold"/>
                                        <p:tgtEl>
                                          <p:spTgt spid="13"/>
                                        </p:tgtEl>
                                        <p:attrNameLst>
                                          <p:attrName>ppt_x</p:attrName>
                                          <p:attrName>ppt_y</p:attrName>
                                        </p:attrNameLst>
                                      </p:cBhvr>
                                      <p:rCtr x="-36589" y="1366"/>
                                    </p:animMotion>
                                  </p:childTnLst>
                                </p:cTn>
                              </p:par>
                            </p:childTnLst>
                          </p:cTn>
                        </p:par>
                        <p:par>
                          <p:cTn id="24" fill="hold">
                            <p:stCondLst>
                              <p:cond delay="5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2682 -4.44444E-6 L 0.33281 -0.18773 " pathEditMode="relative" rAng="0" ptsTypes="AA">
                                      <p:cBhvr>
                                        <p:cTn id="30" dur="1500" fill="hold"/>
                                        <p:tgtEl>
                                          <p:spTgt spid="14"/>
                                        </p:tgtEl>
                                        <p:attrNameLst>
                                          <p:attrName>ppt_x</p:attrName>
                                          <p:attrName>ppt_y</p:attrName>
                                        </p:attrNameLst>
                                      </p:cBhvr>
                                      <p:rCtr x="0" y="-9560"/>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E7F07060-A1DA-BA4A-B0BB-CA1B18465222}"/>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2371D7CE-3C11-C748-9C75-E75C168BA9C6}"/>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29633B57-056F-7243-8760-A828CC364B07}"/>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654164"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earl - End"/>
          <p:cNvGrpSpPr/>
          <p:nvPr/>
        </p:nvGrpSpPr>
        <p:grpSpPr>
          <a:xfrm>
            <a:off x="1528090" y="3239995"/>
            <a:ext cx="932769" cy="1030426"/>
            <a:chOff x="12717005" y="1842307"/>
            <a:chExt cx="932769" cy="1030426"/>
          </a:xfrm>
        </p:grpSpPr>
        <p:sp>
          <p:nvSpPr>
            <p:cNvPr id="30"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C2EF1248-52CA-D546-959A-DAD0335868F3}"/>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50279D4E-9F91-5A4B-8171-DFCA3B720420}"/>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B017287A-2366-7E44-BF3E-EA4BE6303E5F}"/>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D49652D3-DCB4-C346-8F6C-9A16C3B0F1CE}"/>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17</a:t>
            </a:r>
          </a:p>
        </p:txBody>
      </p:sp>
    </p:spTree>
    <p:extLst>
      <p:ext uri="{BB962C8B-B14F-4D97-AF65-F5344CB8AC3E}">
        <p14:creationId xmlns:p14="http://schemas.microsoft.com/office/powerpoint/2010/main" val="2606116400"/>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81481E-6 C 0.2138 -0.00093 0.43073 0.05787 0.6418 -0.00625 C 0.64896 -0.00463 0.64818 -0.00301 0.65378 4.81481E-6 C 0.64479 0.01134 0.62891 0.00879 0.61823 0.01087 C 0.59492 0.02199 0.56797 0.02592 0.54401 0.028 C 0.48321 0.02638 0.43776 0.02824 0.38268 0.0155 C 0.37005 0.00925 0.35625 0.00763 0.34349 0.00625 C 0.25977 -0.03218 0.17097 0.00277 0.08451 0.00324 C -0.20208 -0.00278 0.30625 0.00462 0.46198 -0.00139 C 0.47787 -0.00788 0.49479 -0.00811 0.51094 -0.00926 C 0.52448 -0.01343 0.5388 -0.0125 0.55274 -0.01389 C 0.58516 -0.01343 0.62227 -0.04028 0.65052 -0.01088 C 0.65664 -0.0044 0.64714 -0.01042 0.65482 -0.00625 C 0.65873 0.00115 0.64584 0.00138 0.64258 0.00162 C 0.62696 0.00254 0.61107 0.00277 0.59545 0.00324 C 0.5862 0.00625 0.57696 0.0081 0.56758 0.00925 C -0.08125 0.00763 -0.247 0.00069 0.47943 -0.00139 C 0.36823 -0.0007 0.26055 0.00185 0.15 0.00324 C 0.13867 0.00439 0.12813 0.00787 0.11693 0.00925 C 0.10703 0.01388 0.09649 0.01412 0.08633 0.0155 C 0.0586 0.02824 0.07826 0.01967 0.00703 0.0155 C 0.00547 0.0155 0.00117 0.00902 -0.00091 0.00787 C -0.00429 0.00162 0.00104 4.81481E-6 0.00443 4.81481E-6 C 0.11289 -0.00047 0.22123 4.81481E-6 0.32956 4.81481E-6 " pathEditMode="relative" rAng="0" ptsTypes="AAAAAAAAAAAAAAAAAAAAAAAA">
                                      <p:cBhvr>
                                        <p:cTn id="19" dur="4000" fill="hold"/>
                                        <p:tgtEl>
                                          <p:spTgt spid="15"/>
                                        </p:tgtEl>
                                        <p:attrNameLst>
                                          <p:attrName>ppt_x</p:attrName>
                                          <p:attrName>ppt_y</p:attrName>
                                        </p:attrNameLst>
                                      </p:cBhvr>
                                      <p:rCtr x="32669" y="162"/>
                                    </p:animMotion>
                                  </p:childTnLst>
                                  <p:subTnLst>
                                    <p:audio>
                                      <p:cMediaNode>
                                        <p:cTn display="0" masterRel="sameClick">
                                          <p:stCondLst>
                                            <p:cond evt="begin" delay="0">
                                              <p:tn val="18"/>
                                            </p:cond>
                                          </p:stCondLst>
                                          <p:endCondLst>
                                            <p:cond evt="onStopAudio" delay="0">
                                              <p:tgtEl>
                                                <p:sldTgt/>
                                              </p:tgtEl>
                                            </p:cond>
                                          </p:endCondLst>
                                        </p:cTn>
                                        <p:tgtEl>
                                          <p:sndTgt r:embed="rId5" name="4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4.81481E-6 C 0.12891 0.00069 0.19492 -0.00695 0.29714 0.00625 C 0.27852 0.00902 0.26029 0.01342 0.24141 0.0155 C 0.06745 0.01458 0.04063 0.02361 -0.06797 0.00625 C -0.08463 4.81481E-6 -0.10169 -0.00163 -0.11862 -0.00463 C -0.16002 -0.00371 -0.19479 0.00023 -0.23529 0.00162 C -0.50404 -0.00301 -0.24479 0.00208 0.12734 -0.00163 C 0.13516 -0.00163 0.1457 -0.00695 0.15352 -0.00788 C 0.20794 -0.02663 0.26641 -0.03635 0.31992 -0.00788 C 0.32083 -0.00672 0.32162 -0.00556 0.3224 -0.00463 C 0.3237 -0.00348 0.32721 -0.00278 0.32604 -0.00163 C 0.32383 0.00069 0.32083 -0.00047 0.31823 4.81481E-6 C 0.31354 0.00069 0.30899 0.00115 0.3043 0.00162 C 0.1 0.00115 -0.1043 0.00115 -0.30859 4.81481E-6 C -0.31289 4.81481E-6 -0.32591 -0.00163 -0.32161 -0.00163 C -0.31575 -0.00163 -0.31002 -0.00047 -0.30417 4.81481E-6 C -0.22904 0.03611 -0.14844 0.00694 -0.07057 0.00763 C 0.03529 0.00856 0.14102 0.00879 0.24688 0.00925 C 0.26979 0.01458 0.29336 0.01157 0.31641 0.01087 C 0.31914 0.00925 0.32149 0.00648 0.32435 0.00462 C 0.28568 -0.02987 0.32018 -0.00093 0.20677 0.00162 C 0.1556 0.00277 0.10443 0.00486 0.05326 0.00625 C -0.18151 0.00509 -0.19844 0.02245 -0.33125 4.81481E-6 C -0.32734 -0.00695 -0.32956 -0.00487 -0.32252 -0.00625 C -0.31471 -0.00788 -0.29896 -0.01088 -0.29896 -0.01065 C 0.4931 -0.00857 0.08607 -0.047 0.30169 -0.00301 C 0.30938 0.00023 0.31732 0.00092 0.325 0.003 C 0.5362 0.13449 -0.12057 0.07916 -0.33034 4.81481E-6 C -0.32448 -0.00672 -0.31367 -0.00695 -0.30677 -0.00926 C -0.27252 -0.0088 -0.23828 -0.0088 -0.20404 -0.00788 C -0.19323 -0.00764 -0.18216 -0.00139 -0.17096 4.81481E-6 C -0.15286 0.00694 -0.13529 0.01087 -0.1168 0.01226 C 0.02096 0.0118 0.15873 0.0118 0.29636 0.01087 C 0.30052 0.01087 0.30443 0.00833 0.30846 0.00763 C 0.31367 0.00509 0.31914 0.00439 0.32435 0.00162 C 0.32617 0.00069 0.32956 -0.00163 0.32956 -0.00139 C 0.11875 -0.11413 -0.11185 -0.00463 -0.33216 -0.00463 " pathEditMode="relative" rAng="0" ptsTypes="AAAAAAAAAAAAAAAAAAAAAAAAAAAAAAAAAAAAA">
                                      <p:cBhvr>
                                        <p:cTn id="21" dur="4000" fill="hold"/>
                                        <p:tgtEl>
                                          <p:spTgt spid="14"/>
                                        </p:tgtEl>
                                        <p:attrNameLst>
                                          <p:attrName>ppt_x</p:attrName>
                                          <p:attrName>ppt_y</p:attrName>
                                        </p:attrNameLst>
                                      </p:cBhvr>
                                      <p:rCtr x="1016" y="1458"/>
                                    </p:animMotion>
                                  </p:childTnLst>
                                </p:cTn>
                              </p:par>
                              <p:par>
                                <p:cTn id="22" presetID="0" presetClass="path" presetSubtype="0" accel="50000" decel="50000" fill="hold" nodeType="withEffect">
                                  <p:stCondLst>
                                    <p:cond delay="0"/>
                                  </p:stCondLst>
                                  <p:childTnLst>
                                    <p:animMotion origin="layout" path="M -2.91667E-6 4.81481E-6 C -0.00963 0.00601 -0.0013 0.00162 -0.01562 0.00462 C -0.0276 0.00717 -0.03945 0.01111 -0.05143 0.01388 C -0.24804 0.01342 -0.44492 0.01412 -0.64166 0.0125 C -0.64726 0.0125 -0.66393 0.00787 -0.65833 0.00787 C -0.63073 0.00787 -0.60299 0.00879 -0.57539 0.00925 C -0.56406 0.01226 -0.55273 0.01388 -0.5414 0.01712 C -0.53789 0.01805 -0.53242 0.02314 -0.52916 0.02337 C -0.50625 0.02476 -0.4832 0.0243 -0.46028 0.02476 C -0.36067 0.0868 -0.24935 0.02546 -0.14388 0.02337 C -0.14088 0.02337 -0.13515 0.02013 -0.13515 0.02037 C -0.12929 0.01342 -0.11992 0.01481 -0.11341 0.01388 C -0.07851 -0.00348 -0.0401 0.02638 -0.00521 0.00787 C -0.00377 0.00578 0.00144 0.00578 -2.91667E-6 0.00324 C -0.00104 0.00138 -0.00299 0.00162 -0.00442 0.00162 C -0.07265 4.81481E-6 -0.14088 4.81481E-6 -0.20924 -0.00139 C -0.3358 -0.00788 -0.46276 -0.00973 -0.58945 -0.01227 C -0.63229 -0.01112 -0.63255 -0.01644 -0.65833 -0.00463 C -0.59153 0.00416 -0.52461 0.00324 -0.45768 0.00462 C -0.4375 0.00671 -0.41979 0.01134 -0.39935 0.0125 C -0.39127 0.01435 -0.38359 0.01666 -0.37591 0.01875 C -0.29427 0.01828 -0.2125 0.01828 -0.13086 0.01712 C -0.1194 0.01689 -0.10898 0.00509 -0.09765 0.00462 C -0.06744 0.0037 -0.03724 0.0037 -0.0069 0.00324 C 0.20417 -0.0625 -0.44323 0.02662 -0.63828 -0.00625 C -0.68593 -0.00255 -0.63515 0.00787 -0.62343 0.00787 C -0.47721 0.00833 -0.33099 0.00879 -0.18489 0.00925 C -0.15729 0.01273 -0.12981 0.01435 -0.10221 0.0155 C -0.01979 0.01388 -0.0431 0.01759 -2.91667E-6 0.00625 C -0.16497 -0.08913 -0.37838 0.0081 -0.56406 -0.00463 C -0.57669 -0.00926 -0.5875 -0.00996 -0.60078 -0.01088 C -0.65494 -0.0095 -0.66458 -0.00625 -0.66263 -0.00463 C -0.50989 0.12939 -0.32187 0.00115 -0.15182 0.00162 C -0.09114 0.00254 -0.06237 0.00185 -0.01393 0.00787 C -0.00039 0.00601 -0.00364 0.01273 -2.91667E-6 4.81481E-6 Z " pathEditMode="relative" rAng="0" ptsTypes="AAAAAAAAAAAAAAAAAAAAAAAAAAAAAAAAAAA">
                                      <p:cBhvr>
                                        <p:cTn id="23" dur="4000" fill="hold"/>
                                        <p:tgtEl>
                                          <p:spTgt spid="13"/>
                                        </p:tgtEl>
                                        <p:attrNameLst>
                                          <p:attrName>ppt_x</p:attrName>
                                          <p:attrName>ppt_y</p:attrName>
                                        </p:attrNameLst>
                                      </p:cBhvr>
                                      <p:rCtr x="-31406" y="995"/>
                                    </p:animMotion>
                                  </p:childTnLst>
                                </p:cTn>
                              </p:par>
                            </p:childTnLst>
                          </p:cTn>
                        </p:par>
                        <p:par>
                          <p:cTn id="24" fill="hold">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3216 -0.00463 L -0.33529 -0.18773 " pathEditMode="relative" rAng="0" ptsTypes="AA">
                                      <p:cBhvr>
                                        <p:cTn id="30" dur="1500" fill="hold"/>
                                        <p:tgtEl>
                                          <p:spTgt spid="14"/>
                                        </p:tgtEl>
                                        <p:attrNameLst>
                                          <p:attrName>ppt_x</p:attrName>
                                          <p:attrName>ppt_y</p:attrName>
                                        </p:attrNameLst>
                                      </p:cBhvr>
                                      <p:rCtr x="-156" y="-9167"/>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0" name="Sentence Prompt">
            <a:extLst>
              <a:ext uri="{FF2B5EF4-FFF2-40B4-BE49-F238E27FC236}">
                <a16:creationId xmlns:a16="http://schemas.microsoft.com/office/drawing/2014/main" id="{491D16C0-D97A-3040-9D4D-86C0A58A8089}"/>
              </a:ext>
            </a:extLst>
          </p:cNvPr>
          <p:cNvGrpSpPr/>
          <p:nvPr/>
        </p:nvGrpSpPr>
        <p:grpSpPr>
          <a:xfrm>
            <a:off x="2075340" y="12231"/>
            <a:ext cx="8041321" cy="2066723"/>
            <a:chOff x="2075340" y="12231"/>
            <a:chExt cx="8041321" cy="2066723"/>
          </a:xfrm>
        </p:grpSpPr>
        <p:pic>
          <p:nvPicPr>
            <p:cNvPr id="21" name="Sentence Prompt Box">
              <a:extLst>
                <a:ext uri="{FF2B5EF4-FFF2-40B4-BE49-F238E27FC236}">
                  <a16:creationId xmlns:a16="http://schemas.microsoft.com/office/drawing/2014/main" id="{F63C9CDD-3195-194E-943B-4FCD647D5C66}"/>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2" name="Sentence Prompt Text">
              <a:extLst>
                <a:ext uri="{FF2B5EF4-FFF2-40B4-BE49-F238E27FC236}">
                  <a16:creationId xmlns:a16="http://schemas.microsoft.com/office/drawing/2014/main" id="{0AC0FDBC-12BF-9544-855A-180CEF7FF3B6}"/>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9" name="Coconut Shadow"/>
          <p:cNvSpPr/>
          <p:nvPr/>
        </p:nvSpPr>
        <p:spPr>
          <a:xfrm>
            <a:off x="8952212"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Pearl - End"/>
          <p:cNvGrpSpPr/>
          <p:nvPr/>
        </p:nvGrpSpPr>
        <p:grpSpPr>
          <a:xfrm>
            <a:off x="9899060" y="3239995"/>
            <a:ext cx="932769" cy="1030426"/>
            <a:chOff x="12717005" y="1842307"/>
            <a:chExt cx="932769" cy="1030426"/>
          </a:xfrm>
        </p:grpSpPr>
        <p:sp>
          <p:nvSpPr>
            <p:cNvPr id="24"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17"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18"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2"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ign 2 Text">
            <a:extLst>
              <a:ext uri="{FF2B5EF4-FFF2-40B4-BE49-F238E27FC236}">
                <a16:creationId xmlns:a16="http://schemas.microsoft.com/office/drawing/2014/main" id="{2E7A6BCE-4935-4643-B7B0-674648544F61}"/>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7" name="Sign 3 Text">
            <a:extLst>
              <a:ext uri="{FF2B5EF4-FFF2-40B4-BE49-F238E27FC236}">
                <a16:creationId xmlns:a16="http://schemas.microsoft.com/office/drawing/2014/main" id="{0351E010-5DC5-A74D-951C-498F10C3A443}"/>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8" name="Sign 1 Text">
            <a:extLst>
              <a:ext uri="{FF2B5EF4-FFF2-40B4-BE49-F238E27FC236}">
                <a16:creationId xmlns:a16="http://schemas.microsoft.com/office/drawing/2014/main" id="{20563511-DF6D-094A-B485-CC518C54856D}"/>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9" name="직사각형 1">
            <a:extLst>
              <a:ext uri="{FF2B5EF4-FFF2-40B4-BE49-F238E27FC236}">
                <a16:creationId xmlns:a16="http://schemas.microsoft.com/office/drawing/2014/main" id="{2D072263-A458-534F-A650-54FFE2ECD6BA}"/>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18</a:t>
            </a:r>
          </a:p>
        </p:txBody>
      </p:sp>
    </p:spTree>
    <p:extLst>
      <p:ext uri="{BB962C8B-B14F-4D97-AF65-F5344CB8AC3E}">
        <p14:creationId xmlns:p14="http://schemas.microsoft.com/office/powerpoint/2010/main" val="2170226436"/>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18"/>
                                        </p:tgtEl>
                                        <p:attrNameLst>
                                          <p:attrName>ppt_y</p:attrName>
                                        </p:attrNameLst>
                                      </p:cBhvr>
                                      <p:tavLst>
                                        <p:tav tm="0">
                                          <p:val>
                                            <p:strVal val="#ppt_y"/>
                                          </p:val>
                                        </p:tav>
                                        <p:tav tm="100000">
                                          <p:val>
                                            <p:strVal val="#ppt_y+#ppt_h*1.125000"/>
                                          </p:val>
                                        </p:tav>
                                      </p:tavLst>
                                    </p:anim>
                                    <p:animEffect transition="out" filter="wipe(down)">
                                      <p:cBhvr>
                                        <p:cTn id="7" dur="500"/>
                                        <p:tgtEl>
                                          <p:spTgt spid="18"/>
                                        </p:tgtEl>
                                      </p:cBhvr>
                                    </p:animEffect>
                                    <p:set>
                                      <p:cBhvr>
                                        <p:cTn id="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3.75E-6 2.22222E-6 L -3.75E-6 0.00023 C -0.03281 0.01065 -0.01263 0.00555 -0.07825 0.00208 C -0.0802 0.00185 -0.0819 0.00046 -0.08385 2.22222E-6 C -0.08789 -0.00093 -0.09192 -0.00116 -0.09583 -0.00185 C -0.09804 -0.00232 -0.10026 -0.00324 -0.10247 -0.00394 C -0.10494 -0.00463 -0.10755 -0.00533 -0.11015 -0.00579 C -0.11302 -0.00648 -0.11601 -0.00764 -0.11901 -0.00787 C -0.14518 -0.00903 -0.17122 -0.00903 -0.19726 -0.00972 C -0.22565 -0.00903 -0.2539 -0.00949 -0.28229 -0.00787 C -0.28685 -0.00764 -0.29101 -0.0044 -0.29544 -0.00394 L -0.31198 -0.00185 C -0.31458 -0.0007 -0.31705 0.00092 -0.31966 0.00208 C -0.32187 0.00278 -0.32421 0.00301 -0.3263 0.00393 C -0.33151 0.00625 -0.33645 0.00995 -0.34179 0.0118 L -0.3526 0.01574 C -0.35247 0.01828 -0.3526 0.02153 -0.35169 0.02361 C -0.35091 0.02523 -0.34948 0.02477 -0.34843 0.02546 C -0.33698 0.0331 -0.34948 0.02639 -0.33515 0.03148 C -0.3194 0.03703 -0.33346 0.03449 -0.3164 0.03727 L -0.29101 0.0412 C -0.28711 0.04328 -0.2832 0.04583 -0.2789 0.04722 C -0.27421 0.04861 -0.2694 0.04838 -0.26458 0.04907 C -0.26054 0.04977 -0.25651 0.05 -0.25247 0.05116 C -0.24583 0.05278 -0.23919 0.05509 -0.23255 0.05694 C -0.22994 0.05764 -0.22747 0.05833 -0.22487 0.05903 L 0.09284 0.05694 C 0.09987 0.05694 0.10977 0.04953 0.11589 0.04722 C 0.12019 0.04537 0.12474 0.04491 0.12904 0.04328 C 0.16224 0.03078 0.14154 0.03541 0.16211 0.03148 C 0.16394 0.03009 0.16576 0.02801 0.16771 0.02754 C 0.1724 0.02616 0.17722 0.02639 0.18204 0.02546 C 0.18464 0.025 0.18711 0.0243 0.18972 0.02361 C 0.20326 0.01666 0.19232 0.02129 0.21068 0.01759 C 0.21302 0.01736 0.21524 0.01597 0.21745 0.01574 C 0.22683 0.01458 0.23646 0.01435 0.24597 0.01366 C 0.2474 0.0125 0.24883 0.01041 0.25039 0.00972 C 0.25365 0.00856 0.25704 0.0081 0.26029 0.00787 C 0.27318 0.00694 0.2862 0.00648 0.29896 0.00602 C 0.30222 0.00486 0.31159 0.00208 0.31433 0.00208 C 0.32461 0.00208 0.3349 0.00324 0.34532 0.00393 C 0.32982 0.01759 0.34128 0.00903 0.30339 0.00602 C 0.3 0.00555 0.29675 0.00463 0.29336 0.00393 C 0.27565 0.00023 0.29401 0.0037 0.27357 2.22222E-6 C 0.2655 -0.00278 0.25743 -0.00602 0.24935 -0.00787 C 0.24532 -0.0088 0.24115 -0.00903 0.23711 -0.00972 C 0.23269 -0.01181 0.22839 -0.01435 0.22409 -0.01574 C 0.21901 -0.01713 0.21381 -0.0169 0.20847 -0.01759 C 0.20482 -0.01829 0.20118 -0.01875 0.1974 -0.01968 C 0.18659 -0.02222 0.18334 -0.02408 0.17318 -0.02547 C 0.16654 -0.02639 0.16003 -0.02662 0.15352 -0.02755 C 0.15 -0.02801 0.13842 -0.03056 0.13464 -0.03148 C 0.13204 -0.03264 0.12032 -0.03889 0.1181 -0.03935 C 0.11029 -0.04074 0.10261 -0.04051 0.09506 -0.04121 C 0.07943 -0.05047 0.08711 -0.04699 0.05743 -0.04699 L -0.07825 -0.04514 C -0.08346 -0.04445 -0.08854 -0.04398 -0.09375 -0.04306 C -0.09622 -0.04283 -0.09869 -0.04144 -0.1013 -0.04121 C -0.11862 -0.03959 -0.13593 -0.03866 -0.15325 -0.03727 C -0.1806 -0.03125 -0.15677 -0.03588 -0.21731 -0.03334 C -0.25169 -0.03195 -0.24609 -0.03218 -0.27343 -0.0294 L -0.28112 -0.02755 C -0.28997 -0.025 -0.29869 -0.02107 -0.30755 -0.01968 C -0.32487 -0.0169 -0.31562 -0.01806 -0.33515 -0.01574 C -0.33893 -0.01343 -0.34179 -0.01389 -0.33737 -0.00185 C -0.33619 0.00116 -0.33385 0.00231 -0.3319 0.00393 C -0.31731 0.01528 -0.3233 0.00903 -0.30976 0.01574 C -0.30638 0.01736 -0.30325 0.02083 -0.29987 0.02153 C -0.28997 0.02407 -0.27994 0.02315 -0.27005 0.02546 C -0.26458 0.02685 -0.25898 0.02778 -0.25351 0.0294 C -0.24804 0.03102 -0.24257 0.03403 -0.23698 0.03541 C -0.23073 0.0368 -0.22448 0.03657 -0.21836 0.03727 C -0.20976 0.03958 -0.19088 0.04514 -0.18073 0.04514 C -0.15507 0.04514 -0.12929 0.04375 -0.10351 0.04328 C -0.09674 0.0412 -0.09544 0.04097 -0.08828 0.03727 C -0.08489 0.03565 -0.08164 0.03287 -0.07825 0.03148 C -0.075 0.03009 -0.07161 0.03009 -0.06823 0.0294 C -0.03919 0.01389 -0.08307 0.03611 -0.02643 0.01759 C -0.00586 0.01111 -0.02213 0.01551 0.00352 0.0118 C 0.00677 0.01134 0.01003 0.01065 0.01342 0.00972 C 0.01602 0.00926 0.01849 0.00787 0.0211 0.00787 L 0.15235 0.00393 C 0.17305 -0.00347 0.1517 0.0037 0.203 2.22222E-6 C 0.20664 -0.00023 0.21029 -0.00139 0.21407 -0.00185 C 0.22071 -0.00278 0.22722 -0.00324 0.23386 -0.00394 C 0.24636 -0.00949 0.23881 -0.00672 0.25144 -0.00972 C 0.25404 -0.01042 0.25664 -0.01158 0.25925 -0.01181 C 0.27318 -0.01297 0.28724 -0.01297 0.30118 -0.01366 C 0.32032 -0.02222 0.31368 -0.02014 0.35404 -0.01181 C 0.35521 -0.01158 0.35365 -0.00741 0.353 -0.00579 C 0.34558 0.01041 0.34675 0.0081 0.33868 0.01366 C 0.33477 0.0206 0.33568 0.01967 0.33086 0.02546 C 0.32878 0.02824 0.32683 0.03217 0.32435 0.03333 C 0.31329 0.03819 0.31849 0.03634 0.30886 0.03935 L 0.22618 0.03541 C 0.21862 0.03495 0.2125 0.03287 0.20521 0.0294 C 0.20144 0.02778 0.19792 0.025 0.19414 0.02361 C 0.19258 0.02291 0.17631 0.01991 0.17539 0.01967 C 0.17175 0.01759 0.1681 0.01528 0.16433 0.01366 C 0.1612 0.0125 0.15782 0.0125 0.15456 0.0118 C 0.14935 0.01065 0.14427 0.00949 0.13894 0.00787 C 0.13607 0.00694 0.13321 0.00486 0.13021 0.00393 C 0.12696 0.00301 0.12357 0.00278 0.12019 0.00208 C 0.11836 0.00162 0.11654 0.00046 0.11472 2.22222E-6 C 0.11211 -0.0007 0.10951 -0.00093 0.10704 -0.00185 C 0.10404 -0.00301 0.10118 -0.00509 0.09818 -0.00579 C 0.09362 -0.00718 0.08881 -0.00718 0.08399 -0.00787 C 0.0711 -0.0125 0.07735 -0.01065 0.05404 -0.01366 L 0.03972 -0.01574 C 0.02969 -0.02153 0.04323 -0.01412 0.01888 -0.01968 C 0.01589 -0.02037 0.01302 -0.02292 0.01003 -0.02361 C 0.00443 -0.02477 -0.00104 -0.02477 -0.00664 -0.02547 L -0.02096 -0.02755 C -0.03099 -0.03472 -0.02226 -0.0294 -0.03737 -0.03334 C -0.0388 -0.0338 -0.04023 -0.03496 -0.04179 -0.03542 C -0.04427 -0.03611 -0.05846 -0.03889 -0.06054 -0.03935 C -0.06901 -0.04074 -0.07747 -0.04236 -0.08606 -0.04306 L -0.14661 -0.04908 C -0.14856 -0.04977 -0.15039 -0.0507 -0.15221 -0.05093 C -0.17877 -0.05695 -0.20872 -0.05162 -0.23372 -0.05093 C -0.23398 -0.04908 -0.23476 -0.04722 -0.23476 -0.04514 C -0.23476 -0.04306 -0.23437 -0.04074 -0.23372 -0.03935 C -0.22903 -0.0294 -0.22122 -0.02616 -0.2151 -0.02153 C -0.21328 -0.02014 -0.21106 -0.01968 -0.20937 -0.01759 C -0.20833 -0.01644 -0.20729 -0.01482 -0.20612 -0.01366 C -0.20364 -0.01158 -0.19961 -0.01065 -0.19726 -0.00972 C -0.19427 -0.00857 -0.1914 -0.00741 -0.18841 -0.00579 C -0.18515 -0.00417 -0.1819 -0.00139 -0.17851 2.22222E-6 C -0.17708 0.00069 -0.17565 0.00162 -0.17408 0.00208 C -0.16823 0.00301 -0.16237 0.00324 -0.15664 0.00393 C -0.15221 0.00532 -0.14778 0.00648 -0.14336 0.00787 C -0.13372 0.01111 -0.14479 0.00903 -0.13216 0.0118 C -0.12851 0.0125 -0.12487 0.01319 -0.12122 0.01366 L 0.20964 0.0118 C 0.21185 0.0118 0.21719 0.00856 0.21967 0.00787 C 0.22214 0.00694 0.22474 0.00671 0.22722 0.00602 C 0.23998 0.00254 0.22761 0.00509 0.24493 0.00208 C 0.25365 -0.00324 0.24792 -0.00023 0.26589 -0.00394 C 0.26954 -0.00463 0.27318 -0.00533 0.27683 -0.00579 C 0.29089 -0.00533 0.30482 -0.00509 0.31875 -0.00394 C 0.32071 -0.00371 0.3224 -0.00255 0.32435 -0.00185 C 0.32683 -0.00116 0.32943 -0.0007 0.33204 2.22222E-6 C 0.33894 0.00231 0.33438 0.00254 0.3431 0.00393 C 0.34493 0.00416 0.34675 0.00393 0.34857 0.00393 " pathEditMode="relative" rAng="0" ptsTypes="AAAAAAAAAAAAAAAAAAAAAAAAAAAAAAAAAAAAAAAAAAAAAAAAAAAAAAAAAAAAAAAAAAAAAAAAAAAAAAAAAAAAAAAAAAAAAAAAAAAAAAAAAAAAAAAAAAAAAAAAAAAAAAAAAAAAAAAAAAAAAAAA">
                                      <p:cBhvr>
                                        <p:cTn id="19" dur="3000" fill="hold"/>
                                        <p:tgtEl>
                                          <p:spTgt spid="14"/>
                                        </p:tgtEl>
                                        <p:attrNameLst>
                                          <p:attrName>ppt_x</p:attrName>
                                          <p:attrName>ppt_y</p:attrName>
                                        </p:attrNameLst>
                                      </p:cBhvr>
                                      <p:rCtr x="91" y="255"/>
                                    </p:animMotion>
                                  </p:childTnLst>
                                  <p:subTnLst>
                                    <p:audio>
                                      <p:cMediaNode>
                                        <p:cTn display="0" masterRel="sameClick">
                                          <p:stCondLst>
                                            <p:cond evt="begin" delay="0">
                                              <p:tn val="18"/>
                                            </p:cond>
                                          </p:stCondLst>
                                          <p:endCondLst>
                                            <p:cond evt="onStopAudio" delay="0">
                                              <p:tgtEl>
                                                <p:sldTgt/>
                                              </p:tgtEl>
                                            </p:cond>
                                          </p:endCondLst>
                                        </p:cTn>
                                        <p:tgtEl>
                                          <p:sndTgt r:embed="rId5" name="3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8.33333E-7 -2.22222E-6 L -8.33333E-7 0.00023 C -0.07474 0.01273 0.0138 -0.00162 -0.19961 0.00394 C -0.2095 0.00417 -0.2194 0.00625 -0.2293 0.00764 L -0.61758 0.00579 C -0.61797 0.00579 -0.62487 0.00023 -0.62643 -2.22222E-6 C -0.63151 -0.00092 -0.63672 -0.00116 -0.6418 -0.00185 C -0.64375 -0.00301 -0.64544 -0.00486 -0.64739 -0.00578 C -0.64896 -0.00625 -0.6651 -0.00926 -0.66614 -0.00949 C -0.66836 -0.00995 -0.67057 -0.01088 -0.67279 -0.01134 C -0.67565 -0.01203 -0.67864 -0.0125 -0.68151 -0.01319 C -0.70443 -0.01828 -0.67279 -0.01157 -0.69805 -0.01713 C -0.70065 -0.01828 -0.70312 -0.0206 -0.70586 -0.02083 C -0.74414 -0.02222 -0.73568 -0.02639 -0.75208 -0.01713 C -0.75182 -0.01435 -0.75195 -0.01157 -0.75104 -0.00949 C -0.75026 -0.00787 -0.74883 -0.00787 -0.74779 -0.00741 C -0.74557 -0.00648 -0.74336 -0.00625 -0.74114 -0.00578 C -0.73307 0.00463 -0.7401 -0.00278 -0.72682 0.00394 C -0.72487 0.00486 -0.72318 0.00672 -0.72122 0.00764 C -0.71315 0.01134 -0.70846 0.01181 -0.70026 0.0132 L -0.68815 0.01875 C -0.6776 0.02431 -0.67318 0.02801 -0.66276 0.03033 C -0.65846 0.03125 -0.63372 0.0338 -0.63086 0.03403 C -0.62643 0.03542 -0.622 0.03634 -0.61758 0.03773 C -0.61315 0.03935 -0.60885 0.04259 -0.6043 0.04352 C -0.59883 0.04491 -0.59336 0.04468 -0.58776 0.04537 C -0.56588 0.05556 -0.57539 0.05301 -0.54036 0.05301 L -0.02643 0.05116 C -0.02122 0.05047 -0.01614 0.05 -0.01094 0.04908 C -0.0095 0.04884 -0.00807 0.04769 -0.00651 0.04746 C -0.00325 0.04653 -8.33333E-7 0.04607 0.00339 0.04537 C 0.01133 0.04097 0.00182 0.04584 0.01771 0.04167 C 0.01888 0.04144 0.02096 0.03773 0.02096 0.03982 C 0.02096 0.04213 0.01888 0.04259 0.01771 0.04352 C 0.01589 0.04468 0.01406 0.04468 0.01224 0.04537 C -0.03307 0.04352 -0.06758 0.04584 -0.10911 0.03773 C -0.13542 0.03287 -0.1026 0.03982 -0.12904 0.03218 C -0.13229 0.03125 -0.13568 0.03102 -0.13893 0.03033 C -0.14258 0.0294 -0.14622 0.02755 -0.15 0.02639 C -0.15833 0.02431 -0.16693 0.02292 -0.17526 0.02084 C -0.17786 0.02014 -0.18047 0.01922 -0.18307 0.01875 C -0.18893 0.01829 -0.19479 0.01783 -0.20065 0.01713 C -0.22982 0.00695 -0.20482 0.01412 -0.24154 0.00949 C -0.24336 0.00926 -0.24518 0.0081 -0.247 0.00764 C -0.26224 0.00324 -0.25911 0.00417 -0.27344 0.00185 L -0.27904 -2.22222E-6 L -0.29779 -0.00578 L -0.36836 -0.0037 C -0.36979 -0.00347 -0.3681 0.00162 -0.36719 0.00394 C -0.36654 0.00579 -0.36497 0.00625 -0.36393 0.00764 C -0.36237 0.00949 -0.36107 0.01181 -0.3595 0.0132 C -0.35846 0.01412 -0.35729 0.01435 -0.35625 0.01528 C -0.34661 0.02222 -0.35625 0.01644 -0.34844 0.02084 C -0.347 0.02269 -0.3457 0.025 -0.34401 0.02639 C -0.33997 0.03009 -0.33125 0.03241 -0.32747 0.03403 C -0.32461 0.03542 -0.32135 0.03565 -0.31875 0.03773 C -0.31654 0.03982 -0.31445 0.04283 -0.31211 0.04352 C -0.30404 0.04537 -0.29596 0.04468 -0.28776 0.04537 C -0.19518 0.06297 -0.2582 0.05162 -0.02526 0.04537 C 0.01107 0.04445 -0.00989 0.04167 0.01003 0.03611 C 0.01367 0.03496 0.01732 0.03496 0.02096 0.03403 C 0.02643 0.03287 0.02734 0.03218 0.03203 0.03033 C 0.03281 0.02917 0.03372 0.02801 0.03425 0.02639 C 0.03594 0.02176 0.03607 0.01644 0.03203 0.0132 C 0.03008 0.01181 0.01797 0.0088 0.01445 0.00764 C 0.01068 0.00625 0.00703 0.00533 0.00339 0.00394 C -0.00677 -0.00023 -0.00338 -0.00092 -0.01536 -0.0037 C -0.02305 -0.00555 -0.03086 -0.00625 -0.03854 -0.00741 L -0.06172 -0.01134 C -0.06575 -0.01203 -0.06979 -0.01319 -0.07383 -0.01319 L -0.45651 -0.01504 C -0.46354 -0.01643 -0.47057 -0.01713 -0.47747 -0.01875 C -0.48047 -0.01944 -0.48333 -0.02268 -0.48633 -0.02268 L -0.57786 -0.0243 L -0.70364 -0.02083 C -0.70729 -0.0206 -0.71146 -0.01759 -0.71471 -0.01504 C -0.71614 -0.01389 -0.71771 -0.01273 -0.71901 -0.01134 C -0.72135 -0.00903 -0.72565 -0.0037 -0.72565 -0.00347 C -0.72461 -0.00254 -0.72331 -0.00162 -0.72239 -2.22222E-6 C -0.72148 0.00162 -0.72135 0.00486 -0.72018 0.00579 C -0.7181 0.00741 -0.71575 0.00672 -0.71354 0.00764 C -0.70638 0.01019 -0.70182 0.01204 -0.69479 0.01528 C -0.69258 0.01713 -0.69062 0.01991 -0.68815 0.02084 C -0.68385 0.02246 -0.6793 0.02199 -0.675 0.02269 C -0.67213 0.02338 -0.66146 0.02547 -0.65846 0.02639 C -0.65651 0.02709 -0.65469 0.02778 -0.65286 0.02847 L -0.53047 0.02639 C -0.52891 0.02639 -0.5276 0.025 -0.52604 0.02454 C -0.51445 0.02153 -0.50937 0.02084 -0.49844 0.01875 C -0.48932 0.01366 -0.50169 0.02014 -0.48086 0.01528 C -0.47786 0.01435 -0.475 0.01227 -0.472 0.01158 C -0.46341 0.00834 -0.46276 0.00787 -0.45104 0.00579 C -0.43411 0.00232 -0.40781 0.00209 -0.39479 0.00185 L -0.15872 -2.22222E-6 L -0.14336 -0.0037 C -0.14114 -0.0044 -0.13893 -0.00532 -0.13672 -0.00578 C -0.13229 -0.00625 -0.12786 -0.00671 -0.12344 -0.00741 C -0.10833 -0.01389 -0.11992 -0.00995 -0.09922 -0.01319 C -0.09622 -0.01366 -0.09336 -0.01435 -0.09036 -0.01504 C -0.08776 -0.01574 -0.08529 -0.01666 -0.08268 -0.01713 C -0.075 -0.01805 -0.06719 -0.01828 -0.0595 -0.01875 C -0.0569 -0.02037 -0.05338 -0.02268 -0.05065 -0.02268 C -0.04922 -0.02268 -0.04779 -0.02129 -0.04622 -0.02083 C -0.047 -0.01875 -0.04766 -0.0169 -0.04844 -0.01504 C -0.05169 -0.00833 -0.05677 -0.00301 -0.06055 0.00185 C -0.06211 0.00394 -0.06315 0.00695 -0.06497 0.00764 C -0.06875 0.0088 -0.07135 0.00972 -0.075 0.01158 C -0.07604 0.01204 -0.07721 0.0125 -0.07825 0.0132 L -0.27122 0.01158 C -0.27969 0.01134 -0.28542 0.00949 -0.29336 0.00764 C -0.29518 0.00625 -0.29687 0.00463 -0.29883 0.00394 C -0.30169 0.00278 -0.30469 0.00278 -0.30768 0.00185 C -0.3095 0.00139 -0.31133 0.0007 -0.31315 -2.22222E-6 C -0.31432 -0.00116 -0.31523 -0.00278 -0.31654 -0.0037 C -0.31901 -0.00578 -0.32539 -0.00648 -0.32747 -0.00741 C -0.32982 -0.00856 -0.3319 -0.01018 -0.33411 -0.01134 C -0.33529 -0.01203 -0.33633 -0.0125 -0.3375 -0.01319 C -0.33893 -0.01366 -0.34049 -0.01412 -0.3418 -0.01504 C -0.34232 -0.01551 -0.34258 -0.01643 -0.34297 -0.01713 " pathEditMode="relative" rAng="0" ptsTypes="AAAAAAAAAAAAAAAAAAAAAAAAAAAAAAAAAAAAAAAAAAAAAAAAAAAAAAAAAAAAAAAAAAAAAAAAAAAAAAAAAAAAAAAAAAAAAAAAAAAAAAAAAAAAAAAAAAAAAAA">
                                      <p:cBhvr>
                                        <p:cTn id="21" dur="3000" fill="hold"/>
                                        <p:tgtEl>
                                          <p:spTgt spid="13"/>
                                        </p:tgtEl>
                                        <p:attrNameLst>
                                          <p:attrName>ppt_x</p:attrName>
                                          <p:attrName>ppt_y</p:attrName>
                                        </p:attrNameLst>
                                      </p:cBhvr>
                                      <p:rCtr x="-35846" y="1505"/>
                                    </p:animMotion>
                                  </p:childTnLst>
                                </p:cTn>
                              </p:par>
                              <p:par>
                                <p:cTn id="22" presetID="0" presetClass="path" presetSubtype="0" accel="50000" decel="50000" fill="hold" nodeType="withEffect">
                                  <p:stCondLst>
                                    <p:cond delay="0"/>
                                  </p:stCondLst>
                                  <p:childTnLst>
                                    <p:animMotion origin="layout" path="M 4.16667E-6 4.81481E-6 L 4.16667E-6 0.00023 C 0.08711 -0.03403 0.00221 -0.00209 0.24622 -0.00579 C 0.25286 -0.00602 0.25963 -0.00718 0.26627 -0.00788 C 0.26966 -0.00926 0.27291 -0.01112 0.27643 -0.01181 C 0.28255 -0.01297 0.28906 -0.01343 0.29544 -0.01366 L 0.35026 -0.01575 L 0.41614 -0.01968 L 0.42955 -0.02153 C 0.43255 -0.022 0.43554 -0.02338 0.43854 -0.02362 C 0.46354 -0.02477 0.48841 -0.02477 0.51341 -0.02547 C 0.54596 -0.04445 0.51276 -0.0257 0.60846 -0.0294 C 0.61237 -0.02963 0.61601 -0.03079 0.61979 -0.03149 C 0.63541 -0.0301 0.65117 -0.03079 0.66679 -0.02755 C 0.66796 -0.02732 0.6664 -0.02315 0.66549 -0.02153 C 0.66093 -0.01204 0.65989 -0.01366 0.65325 -0.01181 C 0.64375 -0.00163 0.65143 -0.00834 0.63763 -0.00186 C 0.63528 -0.00093 0.6332 0.00115 0.63099 0.00208 C 0.625 0.00393 0.61901 0.00462 0.61302 0.00578 C 0.59739 0.00925 0.60703 0.00717 0.58398 0.0118 L 0.48776 0.00972 C 0.4858 0.00972 0.48398 0.00833 0.48216 0.00787 C 0.47968 0.00717 0.47695 0.00671 0.47434 0.00578 C 0.47291 0.00532 0.47135 0.00462 0.46979 0.00393 C 0.46796 0.00324 0.46614 0.00254 0.46432 0.00208 C 0.46276 0.00069 0.46145 -0.00093 0.45976 -0.00186 C 0.4569 -0.00371 0.44557 -0.0088 0.44309 -0.00973 C 0.4358 -0.01274 0.4302 -0.01459 0.42278 -0.01575 C 0.41731 -0.01644 0.41171 -0.0169 0.40612 -0.0176 C 0.40338 -0.01899 0.40091 -0.02061 0.3983 -0.02153 C 0.38593 -0.02663 0.36393 -0.025 0.35677 -0.02547 C 0.25273 -0.05163 0.14661 -0.02801 0.04153 -0.02547 C 0.03828 -0.02547 0.03554 -0.02153 0.03255 -0.01968 C 0.01875 -0.00163 0.02851 -0.01343 0.01796 -0.00186 C 0.01302 0.00347 0.0164 0.00092 0.01119 0.00393 C 0.01041 0.00578 0.00963 0.00763 0.00898 0.00972 C 0.00846 0.01157 0.0069 0.01458 0.00794 0.01574 C 0.01041 0.01875 0.0138 0.01898 0.01679 0.01967 C 0.02291 0.02083 0.02877 0.02199 0.03476 0.02361 C 0.04153 0.02523 0.04804 0.02777 0.05481 0.02939 C 0.06523 0.03171 0.07591 0.03171 0.08619 0.03541 C 0.09453 0.03819 0.09908 0.0405 0.10755 0.0412 C 0.11823 0.04212 0.12903 0.04259 0.13984 0.04328 L 0.21484 0.0412 C 0.23177 0.0405 0.26744 0.03842 0.28528 0.03726 C 0.29127 0.03587 0.29726 0.03541 0.30325 0.03333 C 0.30481 0.03287 0.30599 0.02986 0.30768 0.02939 C 0.31198 0.02824 0.34505 0.02546 0.3457 0.02546 L 0.35247 0.02361 C 0.35494 0.02291 0.35742 0.02222 0.36028 0.02152 C 0.36927 0.01898 0.37812 0.01574 0.38711 0.01365 C 0.3901 0.01319 0.39309 0.0125 0.39609 0.0118 C 0.39791 0.01134 0.39974 0.01041 0.40156 0.00972 C 0.40416 0.00902 0.4069 0.00879 0.4095 0.00787 C 0.41211 0.00694 0.41471 0.00462 0.41731 0.00393 C 0.42278 0.00254 0.42851 0.00254 0.43411 0.00208 C 0.43698 0.00115 0.44557 -0.0007 0.44856 -0.00186 C 0.45169 -0.00301 0.45455 -0.0051 0.45755 -0.00579 C 0.46276 -0.00718 0.46796 -0.00718 0.4733 -0.00788 C 0.48541 -0.01204 0.47695 -0.00926 0.49895 -0.01575 C 0.50117 -0.01644 0.50338 -0.0169 0.50559 -0.0176 C 0.50755 -0.01829 0.50937 -0.01922 0.51132 -0.01968 C 0.51497 -0.02038 0.51875 -0.02084 0.52239 -0.02153 C 0.525 -0.02292 0.5276 -0.02477 0.53033 -0.02547 C 0.5388 -0.02801 0.56302 -0.03195 0.57044 -0.03334 C 0.59622 -0.04468 0.57552 -0.03612 0.64101 -0.03334 C 0.65911 -0.03264 0.66171 -0.03195 0.67682 -0.0294 C 0.67825 -0.02871 0.67981 -0.02825 0.68125 -0.02755 C 0.68242 -0.02686 0.68411 -0.02732 0.6845 -0.02547 C 0.68515 -0.02362 0.68398 -0.02153 0.68346 -0.01968 C 0.68281 -0.0169 0.68216 -0.01413 0.68125 -0.01181 C 0.68033 -0.0095 0.6789 -0.00811 0.67799 -0.00579 C 0.67395 0.00347 0.67565 0.00486 0.67005 0.0118 C 0.66914 0.01296 0.66783 0.01319 0.66679 0.01365 C 0.66367 0.01759 0.66145 0.0243 0.65781 0.02546 L 0.65221 0.02754 C 0.65 0.02824 0.64778 0.02847 0.64544 0.02939 C 0.64323 0.03055 0.64114 0.03263 0.6388 0.03333 C 0.63541 0.03449 0.63203 0.03472 0.62877 0.03541 C 0.59674 0.0493 0.61927 0.04004 0.53815 0.03333 C 0.53528 0.0331 0.53294 0.03032 0.53033 0.02939 C 0.5263 0.02824 0.522 0.02824 0.51796 0.02754 C 0.51536 0.02615 0.51276 0.0243 0.51015 0.02361 C 0.50599 0.02245 0.50195 0.02245 0.49778 0.02152 C 0.49518 0.02106 0.49257 0.02037 0.4901 0.01967 C 0.48841 0.01921 0.48698 0.01828 0.48554 0.01759 C 0.48398 0.01712 0.47109 0.01226 0.46757 0.0118 C 0.4625 0.01087 0.45716 0.01064 0.45208 0.00972 C 0.4427 0.0081 0.43333 0.00578 0.42408 0.00393 C 0.42057 0.00324 0.41731 0.00254 0.41393 0.00208 C 0.40794 0.00115 0.40195 0.00069 0.39609 4.81481E-6 C 0.38776 -0.00579 0.38919 -0.00579 0.37708 -0.00579 L -0.01563 -0.00394 C -0.01784 -0.00186 -0.02032 -0.0007 -0.02227 0.00208 C -0.02435 0.00486 -0.02566 0.00995 -0.02344 0.01365 C -0.02253 0.01527 -0.02123 0.01527 -0.02006 0.01574 C -0.01641 0.01712 -0.0125 0.01805 -0.00886 0.01967 C -0.00743 0.02037 -0.00586 0.02106 -0.00443 0.02152 C -0.00039 0.02291 0.00755 0.025 0.01119 0.02546 C 0.01679 0.02638 0.02252 0.02685 0.02799 0.02754 C 0.03059 0.0287 0.0332 0.03055 0.0358 0.03148 C 0.0388 0.0324 0.04179 0.03333 0.04479 0.03333 C 0.07161 0.03333 0.09856 0.03194 0.12539 0.03148 C 0.14974 0.02523 0.11341 0.03472 0.14323 0.02546 C 0.14505 0.025 0.16106 0.02175 0.16237 0.02152 C 0.25273 0.01319 0.24166 0.0155 0.34674 0.01365 L 0.36132 0.0118 L 0.39934 0.00787 C 0.40234 0.0074 0.40546 0.00671 0.40833 0.00578 C 0.40989 0.00555 0.41119 0.00416 0.41276 0.00393 C 0.42317 0.00277 0.43372 0.00254 0.44414 0.00208 C 0.45651 -0.00533 0.44544 0.00023 0.46315 -0.00394 C 0.46471 -0.00417 0.46614 -0.00556 0.46757 -0.00579 C 0.47213 -0.00695 0.47656 -0.00718 0.48112 -0.00788 C 0.48372 -0.00926 0.48619 -0.01088 0.48893 -0.01181 C 0.49492 -0.01413 0.50612 -0.01505 0.51132 -0.01575 C 0.5276 -0.02038 0.50533 -0.01436 0.53242 -0.01968 C 0.55794 -0.02454 0.5401 -0.02153 0.55364 -0.02547 C 0.55937 -0.02709 0.56184 -0.02709 0.56718 -0.0294 C 0.56836 -0.02987 0.5694 -0.03102 0.57044 -0.03149 C 0.57539 -0.03288 0.58125 -0.03311 0.58619 -0.03542 C 0.58841 -0.03635 0.59296 -0.03913 0.59296 -0.03889 C 0.60442 -0.03866 0.61601 -0.03843 0.62747 -0.03727 C 0.62877 -0.03704 0.63059 -0.03727 0.63099 -0.03542 C 0.63151 -0.03218 0.63059 -0.02848 0.62981 -0.02547 C 0.62916 -0.02292 0.62591 -0.01621 0.62421 -0.01366 C 0.62278 -0.01158 0.62122 -0.00996 0.61979 -0.00788 C 0.61888 -0.00672 0.61823 -0.0051 0.61744 -0.00394 C 0.6164 -0.00255 0.61523 -0.00163 0.61419 4.81481E-6 C 0.61263 0.00231 0.61145 0.00578 0.60963 0.00787 C 0.60755 0.01041 0.60273 0.01435 0.59961 0.01574 C 0.59622 0.01712 0.59296 0.01805 0.58945 0.01967 C 0.57226 0.02824 0.60429 0.02152 0.56497 0.02546 C 0.54596 0.03287 0.55468 0.03055 0.52356 0.03148 L 0.39153 0.03333 L 0.13307 0.03148 C 0.13046 0.03125 0.12799 0.03009 0.12539 0.02939 C 0.11484 0.02708 0.11588 0.02731 0.10403 0.02546 C 0.10182 0.0243 0.09974 0.02222 0.09739 0.02152 C 0.09218 0.02013 0.08684 0.02037 0.08177 0.01967 C 0.07838 0.01921 0.075 0.01828 0.07161 0.01759 C 0.06823 0.01643 0.06484 0.01527 0.06158 0.01365 C 0.06054 0.01319 0.0595 0.01226 0.0582 0.0118 C 0.05559 0.01087 0.05299 0.01041 0.05052 0.00972 C 0.03867 0.003 0.0483 0.00763 0.03255 0.00393 C 0.03059 0.00347 0.02877 0.00254 0.02695 0.00208 C 0.02356 0.00115 0.02018 0.00069 0.01679 4.81481E-6 L 0.01354 -0.00186 " pathEditMode="relative" rAng="0" ptsTypes="AAAAAAAAAAAAAAAAAAAAAAAAAAAAAAAAAAAAAAAAAAAAAAAAAAAAAAAAAAAAAAAAAAAAAAAAAAAAAAAAAAAAAAAAAAAAAAAAAAAAAAAAAAAAAAAAAAAAAAAAAAAAAAAAAAAAAAAAAAAAAAAAAAAA">
                                      <p:cBhvr>
                                        <p:cTn id="23" dur="3000" fill="hold"/>
                                        <p:tgtEl>
                                          <p:spTgt spid="15"/>
                                        </p:tgtEl>
                                        <p:attrNameLst>
                                          <p:attrName>ppt_x</p:attrName>
                                          <p:attrName>ppt_y</p:attrName>
                                        </p:attrNameLst>
                                      </p:cBhvr>
                                      <p:rCtr x="32995" y="208"/>
                                    </p:animMotion>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4857 0.00394 L 0.34844 -0.21528 " pathEditMode="relative" rAng="0" ptsTypes="AA">
                                      <p:cBhvr>
                                        <p:cTn id="30" dur="1500" fill="hold"/>
                                        <p:tgtEl>
                                          <p:spTgt spid="14"/>
                                        </p:tgtEl>
                                        <p:attrNameLst>
                                          <p:attrName>ppt_x</p:attrName>
                                          <p:attrName>ppt_y</p:attrName>
                                        </p:attrNameLst>
                                      </p:cBhvr>
                                      <p:rCtr x="-13" y="-10972"/>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A83D2FC7-372F-D844-9275-04422E7B7297}"/>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5F6D3163-1DE2-6B43-9882-AC3962482654}"/>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15ED45CA-557D-7D44-BBBE-EA5D40EBC97A}"/>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4693569"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earl - End"/>
          <p:cNvGrpSpPr/>
          <p:nvPr/>
        </p:nvGrpSpPr>
        <p:grpSpPr>
          <a:xfrm>
            <a:off x="5629615" y="3239995"/>
            <a:ext cx="932769" cy="1030426"/>
            <a:chOff x="12717005" y="1842307"/>
            <a:chExt cx="932769" cy="1030426"/>
          </a:xfrm>
        </p:grpSpPr>
        <p:sp>
          <p:nvSpPr>
            <p:cNvPr id="30"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7E618598-B9CB-A548-9EBA-D956E002B879}"/>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EFE194CE-1396-7F44-A4C5-B166D56B17C5}"/>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532354AF-E91F-F546-BAE7-2F1BF96F5DB7}"/>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9E734AE3-EF61-F246-B0A5-DA01E98CEB68}"/>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19</a:t>
            </a:r>
          </a:p>
        </p:txBody>
      </p:sp>
    </p:spTree>
    <p:extLst>
      <p:ext uri="{BB962C8B-B14F-4D97-AF65-F5344CB8AC3E}">
        <p14:creationId xmlns:p14="http://schemas.microsoft.com/office/powerpoint/2010/main" val="162964111"/>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4.81481E-6 C 0.20508 0.00092 0.40586 0.00277 0.61042 0.00162 C 0.72578 -0.01806 0.49779 -0.00093 0.32696 4.81481E-6 C 0.32539 0.00046 0.31133 -0.00024 0.31732 0.00625 C 0.31797 0.00717 0.31888 0.00717 0.31979 0.00763 C 0.43073 0.00717 0.54766 0.06504 0.65222 4.81481E-6 C 0.54545 -0.04028 0.20925 -0.03334 0.32513 0.003 C 0.31797 0.00717 0.31094 0.0081 0.30339 0.00925 C 0.20261 0.00879 -0.1 0.00856 0.00091 0.00763 C 0.21953 0.00578 0.44727 0.11319 0.65664 0.00162 C 0.44818 -0.09445 0.21823 -0.0095 -2.29167E-6 4.81481E-6 Z " pathEditMode="relative" rAng="0" ptsTypes="AAAAAAAAAAA">
                                      <p:cBhvr>
                                        <p:cTn id="19" dur="5000" fill="hold"/>
                                        <p:tgtEl>
                                          <p:spTgt spid="15"/>
                                        </p:tgtEl>
                                        <p:attrNameLst>
                                          <p:attrName>ppt_x</p:attrName>
                                          <p:attrName>ppt_y</p:attrName>
                                        </p:attrNameLst>
                                      </p:cBhvr>
                                      <p:rCtr x="31849" y="417"/>
                                    </p:animMotion>
                                  </p:childTnLst>
                                  <p:subTnLst>
                                    <p:audio>
                                      <p:cMediaNode>
                                        <p:cTn display="0" masterRel="sameClick">
                                          <p:stCondLst>
                                            <p:cond evt="begin" delay="0">
                                              <p:tn val="18"/>
                                            </p:cond>
                                          </p:stCondLst>
                                          <p:endCondLst>
                                            <p:cond evt="onStopAudio" delay="0">
                                              <p:tgtEl>
                                                <p:sldTgt/>
                                              </p:tgtEl>
                                            </p:cond>
                                          </p:endCondLst>
                                        </p:cTn>
                                        <p:tgtEl>
                                          <p:sndTgt r:embed="rId5" name="5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4.81481E-6 C -0.10781 -0.00047 -0.21575 -0.00047 -0.32344 -0.00163 C -0.33594 -0.00186 -0.29844 -0.00301 -0.28594 -0.00325 C -0.08203 -0.00602 0.07982 -0.00672 0.28242 -0.00788 C 0.29779 -0.01366 0.29037 -0.01181 0.30417 -0.01413 C 0.31445 -0.01297 0.32162 -0.01204 0.33125 -0.00788 C 0.33763 0.00439 0.31927 0.00439 0.31732 0.00462 C 0.13516 0.00416 -0.05091 0.06365 -0.22943 -0.00163 C -0.23151 -0.00348 -0.23333 -0.00649 -0.23555 -0.00788 C -0.24245 -0.01204 -0.25013 -0.01436 -0.25729 -0.01713 C -0.26914 -0.01667 -0.28099 -0.01644 -0.29297 -0.01551 C -0.29909 -0.01505 -0.30729 -0.00741 -0.31211 -0.00163 C -0.31471 0.00138 -0.31693 0.00578 -0.31992 0.00763 C -0.32279 0.00949 -0.32578 0.01041 -0.32864 0.01226 C -0.31719 0.04351 -0.32721 0.01921 -0.27292 0.0155 C -0.25963 0.01458 -0.24726 0.00787 -0.2345 0.003 C -0.22904 -0.00278 -0.22344 -0.00672 -0.21719 -0.0095 C -0.21432 -0.01459 -0.21068 -0.01852 -0.20677 -0.02014 C -0.20273 -0.02385 -0.19883 -0.02408 -0.19453 -0.02639 C -0.15846 -0.02524 -0.16562 -0.02709 -0.1457 -0.02176 C -0.12747 -0.01112 -0.10872 -0.00047 -0.08984 0.00462 C -0.07877 0.01111 -0.07096 0.01319 -0.05937 0.0155 C -0.04752 0.02361 -0.03268 0.02569 -0.02005 0.02777 C -0.01315 0.03101 -0.00612 0.03009 0.00065 0.03402 C 0.02279 0.03356 0.04492 0.03333 0.06706 0.0324 C 0.07175 0.03217 0.07565 0.02731 0.08021 0.02615 C 0.09675 0.02152 0.11341 0.01736 0.12995 0.01388 C 0.13737 0.00925 0.14505 0.00694 0.15261 0.003 C 0.15977 -0.00093 0.16432 -0.00463 0.17175 -0.00625 C 0.18373 -0.01505 0.20339 -0.01852 0.21628 -0.02014 C 0.24935 -0.03542 0.28138 -0.02153 0.3138 -0.01413 C 0.31732 -0.01204 0.31875 -0.00857 0.32083 -0.00325 C 0.3431 0.12824 0.11029 -0.00301 0.0138 0.00601 C -0.00729 0.01388 0.00456 0.00995 -0.04362 0.00601 C -0.04661 0.00578 -0.05612 -0.0044 -0.06016 -0.00625 C -0.06901 -0.01551 -0.06002 -0.00718 -0.06979 -0.0125 C -0.08529 -0.02061 -0.09883 -0.02871 -0.1151 -0.03102 C -0.12122 -0.0338 -0.12721 -0.03473 -0.13346 -0.03565 C -0.14127 -0.03866 -0.14922 -0.03889 -0.15703 -0.0419 C -0.18177 -0.04144 -0.20638 -0.04144 -0.23112 -0.04051 C -0.25156 -0.03982 -0.27239 -0.02755 -0.29297 -0.025 C -0.29752 -0.02153 -0.30247 -0.02223 -0.3069 -0.01875 C -0.31237 -0.01436 -0.3138 -0.01112 -0.31823 -0.00625 C -0.31992 -0.0044 -0.32174 -0.00325 -0.32344 -0.00163 C -0.32578 0.00069 -0.33047 0.00462 -0.33047 0.00486 C -0.33424 0.03356 -0.32422 0.03078 -0.3112 0.03402 C -0.2793 0.03356 -0.24726 0.03333 -0.21549 0.0324 C -0.20286 0.03194 -0.19075 0.025 -0.17799 0.02314 C -0.16823 0.01944 -0.15989 0.01689 -0.15 0.0155 C -0.1418 0.01041 -0.13333 0.01134 -0.12474 0.00925 C -0.11719 0.0074 -0.11068 0.00416 -0.10299 0.003 C -0.09075 -0.00417 -0.07487 -0.00463 -0.06198 -0.00625 C -0.03893 -0.02061 -0.01758 -0.00857 0.00938 -0.00788 C 0.01615 -0.00718 0.02279 -0.00325 0.0293 -0.00325 C 0.12956 -0.00163 0.22956 -0.00209 0.32943 -0.00163 C 0.32552 0.00902 0.30469 0.01064 0.29805 0.01064 C 0.2 0.01157 0.10169 0.0118 0.00352 0.01226 C -0.09362 0.0118 -0.19062 0.01157 -0.28763 0.01064 C -0.30104 0.01041 -0.3151 0.00601 -0.32786 -0.00163 C -0.32721 -0.00417 -0.32734 -0.00788 -0.32604 -0.0095 C -0.32435 -0.01158 -0.322 -0.01065 -0.31992 -0.01088 C -0.31588 -0.01158 -0.31185 -0.01181 -0.30781 -0.0125 C -0.30495 -0.01297 -0.30195 -0.01366 -0.29909 -0.01413 C -0.00391 -0.0125 0.11354 -0.05093 0.32344 -0.00325 C 0.32539 -0.00417 0.3293 -0.00487 0.32344 -0.0095 C 0.31758 -0.01413 0.30768 -0.01297 0.30156 -0.01413 C 0.20104 -0.01366 0.03958 -0.16436 -1.04167E-6 4.81481E-6 Z " pathEditMode="relative" rAng="0" ptsTypes="AAAAAAAAAAAAAAAAAAAAAAAAAAAAAAAAAAAAAAAAAAAAAAAAAAAAAAAAAAAAAAAAAAA">
                                      <p:cBhvr>
                                        <p:cTn id="21" dur="5000" fill="hold"/>
                                        <p:tgtEl>
                                          <p:spTgt spid="14"/>
                                        </p:tgtEl>
                                        <p:attrNameLst>
                                          <p:attrName>ppt_x</p:attrName>
                                          <p:attrName>ppt_y</p:attrName>
                                        </p:attrNameLst>
                                      </p:cBhvr>
                                      <p:rCtr x="52" y="-1065"/>
                                    </p:animMotion>
                                  </p:childTnLst>
                                </p:cTn>
                              </p:par>
                              <p:par>
                                <p:cTn id="22" presetID="0" presetClass="path" presetSubtype="0" accel="50000" decel="50000" fill="hold" nodeType="withEffect">
                                  <p:stCondLst>
                                    <p:cond delay="0"/>
                                  </p:stCondLst>
                                  <p:childTnLst>
                                    <p:animMotion origin="layout" path="M -2.91667E-6 4.81481E-6 C -0.00547 0.00625 -0.02135 0.00902 -0.02786 0.00925 C -0.08398 0.01064 -0.1401 0.01041 -0.19622 0.01087 C -0.24518 0.02384 -0.30716 0.0074 -0.35911 0.00162 C -0.47877 0.00254 -0.50364 0.00671 -0.60156 0.00462 C -0.61445 -0.00024 -0.6276 -0.00232 -0.64075 -0.00463 C -0.64687 -0.00741 -0.64778 -0.00857 -0.65651 -0.00463 C -0.65833 -0.00394 -0.65872 0.00069 -0.66002 0.003 C -0.63776 0.01689 -0.66054 0.00324 -0.59544 0.00763 C -0.58541 0.00833 -0.57474 0.01365 -0.56497 0.01712 C -0.55416 0.02083 -0.54271 0.02222 -0.53177 0.02476 C -0.41146 0.0243 -0.29101 0.02407 -0.17083 0.02314 C -0.14896 0.02291 -0.12721 0.01041 -0.10547 0.00763 C -0.09231 0.00601 -0.05442 0.00486 -0.04791 0.00462 C -0.03099 -0.00325 -0.03606 0.00185 -0.00338 0.003 C -0.09192 -0.00579 -0.17968 -0.00834 -0.26836 -0.00926 C -0.28672 -0.00973 -0.30508 -0.00996 -0.3233 -0.01088 C -0.32994 -0.01135 -0.33672 -0.01575 -0.34336 -0.01713 C -0.34896 -0.022 -0.35364 -0.02223 -0.36002 -0.02338 C -0.3681 -0.02686 -0.37617 -0.03079 -0.38437 -0.03403 C -0.39075 -0.04283 -0.39922 -0.04306 -0.40703 -0.04491 C -0.4539 -0.07269 -0.50586 -0.04607 -0.55534 -0.04491 C -0.56289 -0.0426 -0.57044 -0.04237 -0.57799 -0.04028 C -0.58359 -0.03727 -0.58958 -0.03588 -0.59544 -0.03403 C -0.59922 -0.03079 -0.60273 -0.02825 -0.60677 -0.02639 C -0.61054 -0.022 -0.61471 -0.02061 -0.61901 -0.01852 C -0.622 -0.01505 -0.62422 -0.01389 -0.62773 -0.0125 C -0.63307 -0.00579 -0.62721 -0.01227 -0.63385 -0.00788 C -0.64244 -0.00232 -0.65117 0.003 -0.66002 0.00763 C -0.65716 0.00949 -0.65494 0.01226 -0.65208 0.01388 C -0.64336 0.02476 -0.63086 0.025 -0.6207 0.02777 C -0.61744 0.0287 -0.61432 0.03009 -0.61119 0.03101 C -0.60911 0.03171 -0.60716 0.03217 -0.60508 0.03263 C -0.55 0.03148 -0.53867 0.03333 -0.49869 0.02638 C -0.49244 0.02337 -0.4858 0.02337 -0.47942 0.02175 C -0.47187 0.01712 -0.46367 0.01689 -0.45586 0.0155 C -0.44674 0.00856 -0.43411 0.00833 -0.42448 0.00625 C -0.41172 0.00347 -0.39896 -0.00047 -0.38619 -0.00301 C -0.26054 4.81481E-6 -0.14479 0.00231 -0.01393 0.003 C -0.00846 0.00555 -0.00169 0.01087 0.00443 0.01087 C 0.00599 0.01087 0.00144 0.00995 -2.91667E-6 0.00925 C -0.00182 0.00833 -0.00351 0.0074 -0.00521 0.00625 C -0.00924 0.0037 -0.01341 0.00092 -0.01744 -0.00163 C -0.022 -0.0044 -0.02682 -0.00556 -0.03138 -0.00788 C -0.03789 -0.01112 -0.04388 -0.01505 -0.05052 -0.01713 C -0.06146 -0.02454 -0.072 -0.02801 -0.08372 -0.0294 C -0.10403 -0.02894 -0.12435 -0.02894 -0.14466 -0.02801 C -0.1582 -0.02732 -0.17213 -0.01829 -0.18567 -0.01551 C -0.19856 -0.00996 -0.21185 -0.00834 -0.225 -0.00625 C -0.23437 -0.00047 -0.22669 -0.0044 -0.24062 -0.00163 C -0.25364 0.00092 -0.26653 0.00578 -0.27981 0.00763 C -0.29961 0.0199 -0.28554 0.01226 -0.33203 0.01226 C -0.38528 0.01226 -0.43841 0.01134 -0.49166 0.01087 C -0.54713 -0.00186 -0.58841 0.00092 -0.65208 4.81481E-6 C -0.61744 -0.00093 -0.58294 -0.00163 -0.5483 -0.00301 C -0.5414 -0.00325 -0.53437 -0.00371 -0.52747 -0.00463 C -0.52252 -0.00533 -0.51263 -0.00788 -0.51263 -0.00764 C -0.49518 -0.01713 -0.44466 -0.00926 -0.44375 -0.00926 C -0.32291 0.03842 -0.13333 0.00578 -0.05586 0.00625 C -0.0401 0.00578 -0.02435 0.00787 -0.00872 0.00462 C -0.00716 0.00439 -0.00898 -0.00186 -0.01041 -0.00301 C -0.01341 -0.00533 -0.01679 -0.00417 -0.02005 -0.00463 C -0.23281 -0.00417 -0.44544 -0.00556 -0.6582 -0.00301 C -0.66093 -0.00301 -0.65234 0.0074 -0.65208 0.00763 C -0.64596 0.01064 -0.64244 0.01157 -0.63646 0.0155 C -0.6207 0.02569 -0.60052 0.02291 -0.58411 0.02476 C -0.45651 0.0243 -0.3289 0.02407 -0.20143 0.02314 C -0.18528 0.02291 -0.16901 0.01134 -0.1526 0.01087 C -0.1151 0.00995 -0.0776 0.00972 -0.0401 0.00925 C -0.02461 0.0037 -0.01705 0.00138 -2.91667E-6 4.81481E-6 Z " pathEditMode="relative" rAng="0" ptsTypes="AAAAAAAAAAAAAAAAAAAAAAAAAAAAAAAAAAAAAAAAAAAAAAAAAAAAAAAAAAAAAAAAAAAAAA">
                                      <p:cBhvr>
                                        <p:cTn id="23" dur="5000" fill="hold"/>
                                        <p:tgtEl>
                                          <p:spTgt spid="13"/>
                                        </p:tgtEl>
                                        <p:attrNameLst>
                                          <p:attrName>ppt_x</p:attrName>
                                          <p:attrName>ppt_y</p:attrName>
                                        </p:attrNameLst>
                                      </p:cBhvr>
                                      <p:rCtr x="-32773" y="-1250"/>
                                    </p:animMotion>
                                  </p:childTnLst>
                                </p:cTn>
                              </p:par>
                            </p:childTnLst>
                          </p:cTn>
                        </p:par>
                        <p:par>
                          <p:cTn id="24" fill="hold">
                            <p:stCondLst>
                              <p:cond delay="5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2.5E-6 3.33333E-6 L 0 -0.15486 " pathEditMode="relative" rAng="0" ptsTypes="AA">
                                      <p:cBhvr>
                                        <p:cTn id="30" dur="1500" fill="hold"/>
                                        <p:tgtEl>
                                          <p:spTgt spid="14"/>
                                        </p:tgtEl>
                                        <p:attrNameLst>
                                          <p:attrName>ppt_x</p:attrName>
                                          <p:attrName>ppt_y</p:attrName>
                                        </p:attrNameLst>
                                      </p:cBhvr>
                                      <p:rCtr x="-391" y="-6528"/>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ADF3DB57-9C89-8C48-B878-50CB6BDD8EF0}"/>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2C516BFA-4F98-C548-9E67-CCD1E07A36DB}"/>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1DA99082-DA6A-C346-A7FA-60A82F88C5EB}"/>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8713673"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earl - End"/>
          <p:cNvGrpSpPr/>
          <p:nvPr/>
        </p:nvGrpSpPr>
        <p:grpSpPr>
          <a:xfrm>
            <a:off x="9655517" y="3239995"/>
            <a:ext cx="932769" cy="1030426"/>
            <a:chOff x="12717005" y="1842307"/>
            <a:chExt cx="932769" cy="1030426"/>
          </a:xfrm>
        </p:grpSpPr>
        <p:sp>
          <p:nvSpPr>
            <p:cNvPr id="30"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E6210103-3F28-E54F-B97B-96FCE8DD5EBC}"/>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EBA18585-C408-724B-A5AC-ACFB0F19AA28}"/>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E5AC5113-F46C-144B-AF33-95797AEDB0A7}"/>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FC1AAD3E-9185-3245-926E-A7AB0B8DCC8E}"/>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20</a:t>
            </a:r>
          </a:p>
        </p:txBody>
      </p:sp>
    </p:spTree>
    <p:extLst>
      <p:ext uri="{BB962C8B-B14F-4D97-AF65-F5344CB8AC3E}">
        <p14:creationId xmlns:p14="http://schemas.microsoft.com/office/powerpoint/2010/main" val="3680574132"/>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2.59259E-6 C 0.02813 -0.01018 0.05781 -0.0125 0.08633 -0.01551 C 0.27813 -0.01504 0.59844 -0.32986 0.66185 -0.00787 C 0.64727 0.00324 0.63021 0.00162 0.61472 0.00764 C 0.51745 0.00672 0.42995 0.00209 0.33568 -2.59259E-6 C 0.22253 -0.00694 0.10951 0.00209 -0.00338 -0.01088 C -0.00455 -0.01041 -0.00716 -0.01157 -0.0069 -0.00949 C -0.00651 -0.00648 -0.00416 -0.00602 -0.0026 -0.00463 C 0.00248 -2.59259E-6 0.00781 0.00301 0.01315 0.00602 C 0.02761 0.01389 0.04167 0.01736 0.05677 0.02014 C 0.06367 0.02153 0.07761 0.02477 0.07761 0.025 C 0.28659 0.02385 0.35404 0.0375 0.4987 0.0169 C 0.51979 0.00857 0.54258 0.00278 0.5642 -2.59259E-6 C 0.57214 -0.00717 0.58464 -0.00625 0.59375 -0.00787 C 0.61068 -0.01435 0.60716 -0.01273 0.63308 -0.01412 C 0.6431 -0.01296 0.6487 -0.01203 0.65742 -0.00787 C 0.64844 -0.00231 0.63985 -0.00046 0.63047 0.00139 C 0.62643 0.00232 0.62227 0.00278 0.61823 0.00463 C 0.61615 0.00556 0.6142 0.00718 0.61211 0.00764 C 0.60742 0.0088 0.58763 0.01042 0.58425 0.01065 C 0.39427 0.00926 0.20821 0.00695 0.01745 0.00602 C 0.01146 0.00278 0.00521 0.00209 -0.00078 -0.00162 C 0.21459 -0.06875 0.4362 -0.0037 0.65482 -0.00324 C 0.65274 0.0088 0.63021 0.01019 0.62865 0.01065 C 0.60742 0.01597 0.5862 0.01806 0.56498 0.02153 C 0.45091 0.02084 0.38203 0.025 0.28776 0.01551 C 0.25508 0.00047 0.21341 0.01065 0.17878 0.00926 C 0.11992 -0.01296 0.05847 0.00371 -0.00169 0.00301 C 0.19414 -0.17106 0.43594 -0.00208 0.65482 -0.00162 C 0.64896 0.00463 0.65065 0.0044 0.6418 0.00463 C 0.60977 0.00556 0.57787 0.00556 0.54584 0.00602 C 0.36979 0.0426 0.20951 0.00972 0.01667 0.00926 C 0.01615 0.00903 0.00964 0.00695 0.00873 0.00602 C 0.00052 -0.00115 0.00677 -2.59259E-6 -2.29167E-6 -2.59259E-6 Z " pathEditMode="relative" rAng="0" ptsTypes="AAAAAAAAAAAAAAAAAAAAAAAAAAAAAAAAAA">
                                      <p:cBhvr>
                                        <p:cTn id="19" dur="6000" fill="hold"/>
                                        <p:tgtEl>
                                          <p:spTgt spid="15"/>
                                        </p:tgtEl>
                                        <p:attrNameLst>
                                          <p:attrName>ppt_x</p:attrName>
                                          <p:attrName>ppt_y</p:attrName>
                                        </p:attrNameLst>
                                      </p:cBhvr>
                                      <p:rCtr x="32734" y="-6250"/>
                                    </p:animMotion>
                                  </p:childTnLst>
                                  <p:subTnLst>
                                    <p:audio>
                                      <p:cMediaNode>
                                        <p:cTn display="0" masterRel="sameClick">
                                          <p:stCondLst>
                                            <p:cond evt="begin" delay="0">
                                              <p:tn val="18"/>
                                            </p:cond>
                                          </p:stCondLst>
                                          <p:endCondLst>
                                            <p:cond evt="onStopAudio" delay="0">
                                              <p:tgtEl>
                                                <p:sldTgt/>
                                              </p:tgtEl>
                                            </p:cond>
                                          </p:endCondLst>
                                        </p:cTn>
                                        <p:tgtEl>
                                          <p:sndTgt r:embed="rId5" name="6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2.59259E-6 C -0.01315 -0.00416 -0.02422 -0.0169 -0.03672 -0.02014 C -0.0431 -0.02384 -0.04922 -0.02754 -0.05586 -0.0294 C -0.06107 -0.03264 -0.06601 -0.03403 -0.07148 -0.03565 C -0.16081 -0.03495 -0.25495 -0.07893 -0.33919 -0.02639 C -0.33971 -0.0243 -0.34049 -0.02222 -0.34088 -0.02014 C -0.34505 0.00209 -0.33294 0.00139 -0.32435 0.00301 C -0.29349 0.00209 -0.26276 0.00162 -0.23203 -2.59259E-6 C -0.21836 -0.00069 -0.20547 -0.00717 -0.19193 -0.00926 C -0.1125 -0.03588 -0.02226 -0.02361 0.05404 -0.02477 C 0.1293 -0.02778 0.20508 -0.03541 0.27982 -0.02014 C 0.28659 -0.0169 0.29375 -0.01435 0.30065 -0.0125 C 0.30404 -0.0037 0.31458 -0.00046 0.31992 0.00162 C 0.29714 0.02199 0.22891 0.01505 0.22318 0.01551 C 0.15313 0.01505 0.07995 0.04908 0.01302 0.01227 C -0.00521 0.00232 0.01354 0.0088 -1.04167E-6 0.00463 C -0.01315 -0.00717 -0.02825 -0.0081 -0.04271 -0.01088 C -0.04609 -0.01458 -0.04948 -0.01643 -0.05325 -0.01852 C -0.06159 -0.02801 -0.07226 -0.0324 -0.08112 -0.04028 C -0.10143 -0.05833 -0.12226 -0.06412 -0.14479 -0.06828 C -0.16081 -0.07685 -0.24466 -0.06967 -0.24687 -0.06967 C -0.25338 -0.0662 -0.25859 -0.05787 -0.2651 -0.0544 C -0.26979 -0.04583 -0.27344 -0.04236 -0.27982 -0.03565 C -0.2862 -0.02893 -0.29193 -0.01967 -0.29818 -0.0125 C -0.30039 -0.00995 -0.30156 -0.00463 -0.3043 -0.00301 C -0.31055 0.00047 -0.31484 0.00139 -0.32083 0.00301 C -0.32252 0.00463 -0.32565 0.00417 -0.32604 0.00764 C -0.3263 0.01042 -0.32318 0.00996 -0.32174 0.01088 C -0.31771 0.01343 -0.31367 0.0169 -0.3095 0.01852 C -0.29909 0.02778 -0.28529 0.03241 -0.2737 0.03264 C -0.1651 0.03403 -0.05638 0.03472 0.05234 0.03565 C 0.06732 0.04028 0.08242 0.04306 0.09766 0.04491 C 0.14844 0.04422 0.17787 0.05533 0.21797 0.04028 C 0.22787 0.02986 0.23854 0.03056 0.24922 0.02639 C 0.26498 0.02037 0.28125 0.01644 0.29727 0.01227 C 0.30573 0.00996 0.31419 0.00857 0.32253 0.00625 C 0.32578 0.00533 0.32891 0.00394 0.33216 0.00301 C 0.33412 0.00232 0.34011 0.00162 0.33815 0.00162 C 0.33294 0.00162 0.32774 0.00255 0.32253 0.00301 C 0.30742 0.00255 0.29232 0.00255 0.27721 0.00162 C 0.27422 0.00139 0.26706 -0.00532 0.26315 -0.00625 C 0.23867 -0.02083 0.20951 -0.02176 0.18399 -0.02338 C 0.12982 -0.02315 -0.15143 -0.06111 -0.31211 -0.01852 C -0.3151 -0.01504 -0.31732 -0.01389 -0.32083 -0.0125 C -0.32435 0.00556 -0.31849 0.01389 -0.31042 0.01852 C -0.30547 0.02732 -0.31055 0.02014 -0.30169 0.02477 C -0.30065 0.02523 -0.3 0.02709 -0.29909 0.02778 C -0.29492 0.03148 -0.28932 0.03426 -0.28502 0.03727 C -0.27552 0.04398 -0.28008 0.04028 -0.27292 0.04329 C -0.27057 0.04422 -0.26588 0.04653 -0.26588 0.04676 C -0.25768 0.05556 -0.24661 0.05718 -0.23724 0.06204 C -0.22526 0.06158 -0.21341 0.06135 -0.20143 0.06042 C -0.1901 0.05949 -0.17982 0.04537 -0.16927 0.04028 C -0.16159 0.03172 -0.15325 0.02963 -0.14479 0.02477 C -0.13828 0.02107 -0.13151 0.01667 -0.12474 0.01389 C -0.11849 0.01111 -0.11198 0.01111 -0.1056 0.00926 C -0.10377 0.0088 -0.10208 0.0081 -0.10026 0.00764 C -0.09792 0.00718 -0.0957 0.00695 -0.09336 0.00625 C -0.08984 0.00533 -0.08294 0.00301 -0.08294 0.00324 C -0.07656 -0.00185 -0.06784 -0.00671 -0.06107 -0.00926 C -0.05612 -0.01111 -0.05104 -0.01065 -0.04622 -0.0125 C -0.04362 -0.01342 -0.04101 -0.01481 -0.03841 -0.01551 C -0.0332 -0.0169 -0.02266 -0.01852 -0.02266 -0.01828 C 0.01719 -0.01805 0.0569 -0.01805 0.09675 -0.01713 C 0.11016 -0.0169 0.12422 -0.00926 0.13776 -0.00787 C 0.14688 -0.00301 0.15534 -0.00185 0.16484 -2.59259E-6 C 0.16745 0.00047 0.17005 0.00116 0.17266 0.00162 C 0.175 0.00209 0.17956 0.00301 0.17956 0.00324 C 0.18802 0.00695 0.19714 0.00764 0.20573 0.00926 C 0.23919 0.00834 0.29128 0.01574 0.32422 -2.59259E-6 C 0.32721 -0.01528 0.30781 -0.0169 0.30248 -0.01713 C 0.28008 -0.01805 0.25768 -0.01805 0.23529 -0.01852 C 0.22761 -0.02014 0.22057 -0.02477 0.21276 -0.02639 C 0.20729 -0.02754 0.19623 -0.0294 0.19623 -0.02916 C 0.18346 -0.03449 0.17305 -0.03472 0.15951 -0.03565 C 0.14115 -0.03935 0.13255 -0.04097 0.1099 -0.0419 C -0.01419 -0.04143 -0.13841 -0.0412 -0.26237 -0.04028 C -0.27656 -0.04028 -0.28893 -0.02014 -0.30247 -0.01713 C -0.31354 -0.01041 -0.32292 -0.0037 -0.33476 -0.00162 C -0.31693 0.00255 -0.29987 0.00625 -0.28164 0.00764 C -0.26289 0.01389 -0.28164 0.00834 -0.25729 0.01227 C -0.24349 0.01435 -0.23021 0.0213 -0.21627 0.02315 C -0.19922 0.03611 -0.15729 0.03334 -0.14049 0.03403 C -0.03372 0.03334 -0.00325 0.04283 0.06888 0.0294 C 0.07956 0.02523 0.09037 0.02338 0.10117 0.02176 C 0.11211 0.01713 0.12149 0.01459 0.13255 0.01227 C 0.14557 0.00579 0.15925 0.00625 0.17266 0.00463 C 0.19662 -0.00578 0.22995 -0.0037 0.25287 -0.00463 C 0.35234 -0.00208 0.32331 -0.00324 0.29193 0.00162 C 0.16667 0.0007 0.09609 0.00834 -0.00703 -0.01088 C -0.02083 -0.02083 -0.01263 -0.01666 -0.03229 -0.02014 C -0.04831 -0.02315 -0.06406 -0.03032 -0.08021 -0.03264 C -0.09922 -0.03865 -0.11758 -0.04028 -0.13698 -0.0419 C -0.16198 -0.04143 -0.18698 -0.0412 -0.21198 -0.04028 C -0.23763 -0.03935 -0.26289 -0.02615 -0.28854 -0.02338 C -0.29648 -0.02037 -0.30404 -0.01852 -0.31211 -0.01713 C -0.31823 -0.01342 -0.31745 -0.01227 -0.32252 -0.00625 C -0.32409 0.00185 -0.32617 0.00209 -0.33047 0.00463 C -0.25638 0.0463 -0.31953 0.01181 -0.1082 0.00625 C -0.1043 0.00625 -0.10065 0.00278 -0.09687 0.00162 C -0.08216 -0.00278 -0.06706 -0.00393 -0.05234 -0.00787 C -0.04935 -0.00856 -0.04648 -0.00972 -0.04362 -0.01088 C -0.04127 -0.0118 -0.03906 -0.01319 -0.03672 -0.01389 C -0.03151 -0.01528 -0.02096 -0.01713 -0.02096 -0.0169 C 0.07057 -0.01666 0.16224 -0.01666 0.25365 -0.01551 C 0.26615 -0.01528 0.28125 -0.00879 0.29375 -0.00787 C 0.29688 -0.00717 0.30169 -0.00764 0.30508 -0.00463 C 0.30807 -0.00185 0.30886 0.00139 0.31211 0.00301 C 0.31706 0.00255 0.32682 0.00162 0.32682 0.00185 " pathEditMode="relative" rAng="0" ptsTypes="AAAAAAAAAAAAAAAAAAAAAAAAAAAAAAAAAAAAAAAAAAAAAAAAAAAAAAAAAAAAAAAAAAAAAAAAAAAAAAAAAAAAAAAAAAAAAAAAAAAAAAAAAAAAA">
                                      <p:cBhvr>
                                        <p:cTn id="21" dur="6000" fill="hold"/>
                                        <p:tgtEl>
                                          <p:spTgt spid="14"/>
                                        </p:tgtEl>
                                        <p:attrNameLst>
                                          <p:attrName>ppt_x</p:attrName>
                                          <p:attrName>ppt_y</p:attrName>
                                        </p:attrNameLst>
                                      </p:cBhvr>
                                      <p:rCtr x="-169" y="-532"/>
                                    </p:animMotion>
                                  </p:childTnLst>
                                </p:cTn>
                              </p:par>
                              <p:par>
                                <p:cTn id="22" presetID="0" presetClass="path" presetSubtype="0" accel="50000" decel="50000" fill="hold" nodeType="withEffect">
                                  <p:stCondLst>
                                    <p:cond delay="0"/>
                                  </p:stCondLst>
                                  <p:childTnLst>
                                    <p:animMotion origin="layout" path="M -2.91667E-6 -2.59259E-6 C -0.01497 0.00116 -0.02968 0.00903 -0.0444 0.00926 C -0.11627 0.01065 -0.18802 0.01135 -0.25976 0.01227 C -0.34453 0.01158 -0.42435 0.00764 -0.50833 0.00625 C -0.55586 0.0044 -0.60013 0.00162 -0.64869 -2.59259E-6 C -0.65325 -0.00208 -0.65833 0.00047 -0.66263 -0.00301 C -0.6638 -0.00393 -0.66119 -0.00694 -0.66002 -0.00787 C -0.65521 -0.0118 -0.63958 -0.01551 -0.63476 -0.01713 C -0.61497 -0.02384 -0.59466 -0.02685 -0.57461 -0.03102 C -0.52708 -0.05301 -0.4763 -0.0331 -0.42721 -0.03264 C -0.42343 -0.03217 -0.41966 -0.03171 -0.41588 -0.03102 C -0.41146 -0.03009 -0.40273 -0.02801 -0.40273 -0.02778 C -0.30742 0.0169 -0.08672 -0.00949 -0.06185 -0.00926 C -0.05078 -0.00671 -0.03984 -0.00347 -0.02877 -0.00162 C -0.01927 0.00278 -0.00963 0.00371 -2.91667E-6 0.00625 C -0.01028 0.00949 -0.01901 0.01273 -0.02968 0.01389 C -0.08593 0.02709 -0.22461 0.02292 -0.24752 0.02315 C -0.26198 0.02871 -0.27643 0.03287 -0.29114 0.03565 C -0.30547 0.04445 -0.32161 0.04398 -0.33646 0.04815 C -0.35091 0.05209 -0.3664 0.06343 -0.38099 0.06366 C -0.41185 0.06412 -0.44258 0.06459 -0.47343 0.06505 C -0.51211 0.07107 -0.55156 0.0676 -0.59023 0.06667 C -0.59622 0.06389 -0.60104 0.05857 -0.60677 0.05417 C -0.60989 0.04908 -0.6138 0.04676 -0.61731 0.04329 C -0.6263 0.03449 -0.61927 0.03935 -0.62513 0.03565 C -0.62825 0.02778 -0.63411 0.02477 -0.63906 0.02176 C -0.64231 0.01991 -0.64466 0.01644 -0.64778 0.01389 C -0.65143 0.01111 -0.65494 0.01019 -0.65833 0.00625 C -0.66015 -0.00486 -0.65325 -0.00324 -0.64869 -0.00463 C -0.64336 -0.01134 -0.63763 -0.01134 -0.63125 -0.0125 C -0.62799 -0.01412 -0.62487 -0.01574 -0.62161 -0.01713 C -0.61992 -0.01782 -0.6181 -0.01782 -0.6164 -0.01852 C -0.61458 -0.01921 -0.61289 -0.02037 -0.61119 -0.02176 C -0.61028 -0.02245 -0.6095 -0.02407 -0.60859 -0.02477 C -0.60325 -0.02824 -0.59674 -0.03102 -0.59114 -0.03264 C -0.5858 -0.03958 -0.57604 -0.04699 -0.56927 -0.04953 C -0.55768 -0.06065 -0.54179 -0.06018 -0.52916 -0.06203 C -0.52122 -0.06504 -0.51432 -0.06551 -0.50651 -0.06203 C -0.49948 -0.0544 -0.49479 -0.05 -0.48737 -0.0449 C -0.48528 -0.04352 -0.4832 -0.04213 -0.48125 -0.04028 C -0.48034 -0.03935 -0.47955 -0.03796 -0.47864 -0.03727 C -0.47695 -0.03588 -0.47343 -0.03403 -0.47343 -0.03379 C -0.46771 -0.02662 -0.4608 -0.02546 -0.45416 -0.02176 C -0.4431 -0.01551 -0.43255 -0.0081 -0.42109 -0.00625 C -0.31992 0.03079 -0.2138 0.01597 -0.11159 -0.00926 C -0.07435 -0.00879 -0.01224 -0.06412 -2.91667E-6 -0.00162 C -0.00586 0.0088 -0.0164 0.00764 -0.02435 0.00764 C -0.11015 0.00857 -0.19583 0.0088 -0.28151 0.00926 C -0.28724 0.01204 -0.29297 0.01273 -0.29896 0.01389 C -0.32669 0.01297 -0.34961 0.01204 -0.37578 0.00764 C -0.42018 -0.01065 -0.46836 -0.00393 -0.51263 -0.00463 C -0.56237 -0.00671 -0.60677 -0.00926 -0.65573 -0.00787 C -0.65885 -0.00393 -0.66198 0.00486 -0.65833 0.01227 C -0.65703 0.01505 -0.65429 0.0132 -0.65221 0.01389 C -0.65052 0.01435 -0.64869 0.01505 -0.647 0.01551 C -0.54896 0.0125 -0.45703 0.00579 -0.35833 0.00463 C -0.35221 0.00278 -0.347 -0.00301 -0.34088 -0.00463 C -0.27955 -0.0199 -0.21718 -0.0081 -0.15521 -0.00926 C -0.10885 -0.02014 -0.05937 -0.0125 -0.01224 -0.01088 C -0.01849 0.0007 -0.02513 0.00301 -0.03398 0.00463 C -0.04127 0.01111 -0.04869 0.01019 -0.05664 0.01227 C -0.06901 0.01551 -0.07994 0.01852 -0.09244 0.02014 C -0.19271 0.06389 -0.29883 0.02385 -0.40195 0.02315 C -0.41185 0.02153 -0.41953 0.01806 -0.42981 0.01713 C -0.447 0.0132 -0.46093 0.00741 -0.47864 0.00625 C -0.48867 0.00209 -0.49896 0.00047 -0.50911 -0.00162 C -0.51627 -0.00764 -0.51015 -0.00347 -0.52317 -0.00625 C -0.53099 -0.00787 -0.5388 -0.01018 -0.54661 -0.0125 C -0.5875 -0.0118 -0.61875 -0.01967 -0.65481 -0.00301 C -0.65599 -0.00139 -0.65794 -0.00092 -0.65833 0.00162 C -0.66041 0.01528 -0.65612 0.01482 -0.6513 0.01713 C -0.53489 0.01597 -0.52135 0.01968 -0.44817 0.00926 C -0.44518 0.00834 -0.44244 0.0051 -0.43945 0.00463 C -0.42122 0.00232 -0.40286 0.00278 -0.3845 0.00162 C -0.37773 -0.00092 -0.37135 -0.00208 -0.36445 -0.00301 C -0.35299 -0.00903 -0.34127 -0.00602 -0.32955 -0.00301 C -0.32669 -0.00139 -0.32786 -0.00162 -0.32617 -0.00162 " pathEditMode="relative" rAng="0" ptsTypes="AAAAAAAAAAAAAAAAAAAAAAAAAAAAAAAAAAAAAAAAAAAAAAAAAAAAAAAAAAAAAAAAAAAAAAAAAAAAA">
                                      <p:cBhvr>
                                        <p:cTn id="23" dur="6000" fill="hold"/>
                                        <p:tgtEl>
                                          <p:spTgt spid="13"/>
                                        </p:tgtEl>
                                        <p:attrNameLst>
                                          <p:attrName>ppt_x</p:attrName>
                                          <p:attrName>ppt_y</p:attrName>
                                        </p:attrNameLst>
                                      </p:cBhvr>
                                      <p:rCtr x="-33151" y="185"/>
                                    </p:animMotion>
                                  </p:childTnLst>
                                </p:cTn>
                              </p:par>
                            </p:childTnLst>
                          </p:cTn>
                        </p:par>
                        <p:par>
                          <p:cTn id="24" fill="hold">
                            <p:stCondLst>
                              <p:cond delay="6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2682 0.00185 L 0.32982 -0.21597 " pathEditMode="relative" rAng="0" ptsTypes="AA">
                                      <p:cBhvr>
                                        <p:cTn id="30" dur="1500" fill="hold"/>
                                        <p:tgtEl>
                                          <p:spTgt spid="14"/>
                                        </p:tgtEl>
                                        <p:attrNameLst>
                                          <p:attrName>ppt_x</p:attrName>
                                          <p:attrName>ppt_y</p:attrName>
                                        </p:attrNameLst>
                                      </p:cBhvr>
                                      <p:rCtr x="-156" y="-9884"/>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Coconu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136" y="2013780"/>
            <a:ext cx="1758027" cy="1132689"/>
          </a:xfrm>
          <a:prstGeom prst="rect">
            <a:avLst/>
          </a:prstGeom>
        </p:spPr>
      </p:pic>
      <p:pic>
        <p:nvPicPr>
          <p:cNvPr id="7" name="Coconu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9411" y="2013780"/>
            <a:ext cx="1758027" cy="1132689"/>
          </a:xfrm>
          <a:prstGeom prst="rect">
            <a:avLst/>
          </a:prstGeom>
        </p:spPr>
      </p:pic>
      <p:pic>
        <p:nvPicPr>
          <p:cNvPr id="8" name="Coconut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5686" y="2013780"/>
            <a:ext cx="1758027" cy="1132689"/>
          </a:xfrm>
          <a:prstGeom prst="rect">
            <a:avLst/>
          </a:prstGeom>
        </p:spPr>
      </p:pic>
      <p:sp>
        <p:nvSpPr>
          <p:cNvPr id="10" name="TextBox 9"/>
          <p:cNvSpPr txBox="1"/>
          <p:nvPr/>
        </p:nvSpPr>
        <p:spPr>
          <a:xfrm>
            <a:off x="2076450" y="3638549"/>
            <a:ext cx="7562850" cy="2089803"/>
          </a:xfrm>
          <a:prstGeom prst="rect">
            <a:avLst/>
          </a:prstGeom>
          <a:noFill/>
        </p:spPr>
        <p:txBody>
          <a:bodyPr wrap="square" rtlCol="0">
            <a:spAutoFit/>
          </a:bodyPr>
          <a:lstStyle/>
          <a:p>
            <a:pPr algn="ctr">
              <a:lnSpc>
                <a:spcPct val="70000"/>
              </a:lnSpc>
            </a:pPr>
            <a:r>
              <a:rPr lang="en-US" sz="8800" dirty="0">
                <a:solidFill>
                  <a:schemeClr val="bg1"/>
                </a:solidFill>
                <a:latin typeface="Bocah" panose="02000600000000000000" pitchFamily="2" charset="0"/>
              </a:rPr>
              <a:t>Watch that coconut carefully.</a:t>
            </a:r>
          </a:p>
        </p:txBody>
      </p:sp>
      <p:sp>
        <p:nvSpPr>
          <p:cNvPr id="11" name="Arrow"/>
          <p:cNvSpPr/>
          <p:nvPr/>
        </p:nvSpPr>
        <p:spPr>
          <a:xfrm>
            <a:off x="5635049" y="1102600"/>
            <a:ext cx="666750" cy="838200"/>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487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2501"/>
                            </p:stCondLst>
                            <p:childTnLst>
                              <p:par>
                                <p:cTn id="8" presetID="10"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zapsplat_cartoon_pop_001_4604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18" name="Sentence Prompt">
            <a:extLst>
              <a:ext uri="{FF2B5EF4-FFF2-40B4-BE49-F238E27FC236}">
                <a16:creationId xmlns:a16="http://schemas.microsoft.com/office/drawing/2014/main" id="{6ACA53B6-61B3-9D43-AB5D-2E3D466A4193}"/>
              </a:ext>
            </a:extLst>
          </p:cNvPr>
          <p:cNvGrpSpPr/>
          <p:nvPr/>
        </p:nvGrpSpPr>
        <p:grpSpPr>
          <a:xfrm>
            <a:off x="2075340" y="12231"/>
            <a:ext cx="8041321" cy="2066723"/>
            <a:chOff x="2075340" y="12231"/>
            <a:chExt cx="8041321" cy="2066723"/>
          </a:xfrm>
        </p:grpSpPr>
        <p:pic>
          <p:nvPicPr>
            <p:cNvPr id="19" name="Sentence Prompt Box">
              <a:extLst>
                <a:ext uri="{FF2B5EF4-FFF2-40B4-BE49-F238E27FC236}">
                  <a16:creationId xmlns:a16="http://schemas.microsoft.com/office/drawing/2014/main" id="{09D0F7A1-6B32-ED4C-95EC-600327300691}"/>
                </a:ext>
              </a:extLst>
            </p:cNvPr>
            <p:cNvPicPr>
              <a:picLocks noChangeAspect="1"/>
            </p:cNvPicPr>
            <p:nvPr/>
          </p:nvPicPr>
          <p:blipFill>
            <a:blip r:embed="rId9"/>
            <a:stretch>
              <a:fillRect/>
            </a:stretch>
          </p:blipFill>
          <p:spPr>
            <a:xfrm>
              <a:off x="2075340" y="12231"/>
              <a:ext cx="8041321" cy="2066723"/>
            </a:xfrm>
            <a:prstGeom prst="rect">
              <a:avLst/>
            </a:prstGeom>
          </p:spPr>
        </p:pic>
        <p:sp>
          <p:nvSpPr>
            <p:cNvPr id="20" name="Sentence Prompt Text">
              <a:extLst>
                <a:ext uri="{FF2B5EF4-FFF2-40B4-BE49-F238E27FC236}">
                  <a16:creationId xmlns:a16="http://schemas.microsoft.com/office/drawing/2014/main" id="{CF138419-251F-A540-819D-3D50666CB3E4}"/>
                </a:ext>
              </a:extLst>
            </p:cNvPr>
            <p:cNvSpPr txBox="1"/>
            <p:nvPr/>
          </p:nvSpPr>
          <p:spPr>
            <a:xfrm>
              <a:off x="2825797" y="567957"/>
              <a:ext cx="6662401" cy="1101840"/>
            </a:xfrm>
            <a:prstGeom prst="rect">
              <a:avLst/>
            </a:prstGeom>
            <a:noFill/>
          </p:spPr>
          <p:txBody>
            <a:bodyPr wrap="none" rtlCol="0" anchor="ctr">
              <a:spAutoFit/>
            </a:bodyPr>
            <a:lstStyle/>
            <a:p>
              <a:pPr algn="ctr">
                <a:lnSpc>
                  <a:spcPct val="80000"/>
                </a:lnSpc>
              </a:pPr>
              <a:r>
                <a:rPr lang="en-US" sz="4800" spc="-150" dirty="0">
                  <a:solidFill>
                    <a:schemeClr val="tx1">
                      <a:lumMod val="75000"/>
                      <a:lumOff val="25000"/>
                    </a:schemeClr>
                  </a:solidFill>
                  <a:latin typeface="Bocah" panose="02000600000000000000" pitchFamily="2" charset="0"/>
                </a:rPr>
                <a:t>First part of the sentence here</a:t>
              </a:r>
              <a:br>
                <a:rPr lang="en-US" sz="4800" spc="-150" dirty="0">
                  <a:solidFill>
                    <a:schemeClr val="tx1">
                      <a:lumMod val="75000"/>
                      <a:lumOff val="25000"/>
                    </a:schemeClr>
                  </a:solidFill>
                  <a:latin typeface="Bocah" panose="02000600000000000000" pitchFamily="2" charset="0"/>
                </a:rPr>
              </a:br>
              <a:r>
                <a:rPr lang="en-US" sz="3200" spc="-150" dirty="0">
                  <a:solidFill>
                    <a:schemeClr val="tx1">
                      <a:lumMod val="75000"/>
                      <a:lumOff val="25000"/>
                    </a:schemeClr>
                  </a:solidFill>
                  <a:latin typeface="Bocah" panose="02000600000000000000" pitchFamily="2" charset="0"/>
                </a:rPr>
                <a:t>(delete if not needed)</a:t>
              </a:r>
              <a:endParaRPr lang="en-US" sz="4800" spc="-150" dirty="0">
                <a:solidFill>
                  <a:schemeClr val="tx1">
                    <a:lumMod val="75000"/>
                    <a:lumOff val="25000"/>
                  </a:schemeClr>
                </a:solidFill>
                <a:latin typeface="Bocah" panose="02000600000000000000" pitchFamily="2" charset="0"/>
              </a:endParaRPr>
            </a:p>
          </p:txBody>
        </p:sp>
      </p:grpSp>
      <p:sp>
        <p:nvSpPr>
          <p:cNvPr id="17" name="Coconut Shadow"/>
          <p:cNvSpPr/>
          <p:nvPr/>
        </p:nvSpPr>
        <p:spPr>
          <a:xfrm>
            <a:off x="680668" y="3932647"/>
            <a:ext cx="2804860" cy="442880"/>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Pearl - End"/>
          <p:cNvGrpSpPr/>
          <p:nvPr/>
        </p:nvGrpSpPr>
        <p:grpSpPr>
          <a:xfrm>
            <a:off x="1604290" y="3239995"/>
            <a:ext cx="932769" cy="1030426"/>
            <a:chOff x="12717005" y="1842307"/>
            <a:chExt cx="932769" cy="1030426"/>
          </a:xfrm>
        </p:grpSpPr>
        <p:sp>
          <p:nvSpPr>
            <p:cNvPr id="30" name="Shadow"/>
            <p:cNvSpPr/>
            <p:nvPr/>
          </p:nvSpPr>
          <p:spPr>
            <a:xfrm>
              <a:off x="12748080" y="2601219"/>
              <a:ext cx="870620" cy="271514"/>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earl"/>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717005" y="1842307"/>
              <a:ext cx="932769" cy="932769"/>
            </a:xfrm>
            <a:prstGeom prst="rect">
              <a:avLst/>
            </a:prstGeom>
          </p:spPr>
        </p:pic>
      </p:grpSp>
      <p:pic>
        <p:nvPicPr>
          <p:cNvPr id="13" name="Coconu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4723" y="2463263"/>
            <a:ext cx="2804859" cy="1807158"/>
          </a:xfrm>
          <a:prstGeom prst="rect">
            <a:avLst/>
          </a:prstGeom>
        </p:spPr>
      </p:pic>
      <p:pic>
        <p:nvPicPr>
          <p:cNvPr id="14" name="Coconut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3571" y="2463263"/>
            <a:ext cx="2804859" cy="1807158"/>
          </a:xfrm>
          <a:prstGeom prst="rect">
            <a:avLst/>
          </a:prstGeom>
        </p:spPr>
      </p:pic>
      <p:pic>
        <p:nvPicPr>
          <p:cNvPr id="15" name="Coconut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4896" y="2463263"/>
            <a:ext cx="2804859" cy="1807158"/>
          </a:xfrm>
          <a:prstGeom prst="rect">
            <a:avLst/>
          </a:prstGeom>
        </p:spPr>
      </p:pic>
      <p:pic>
        <p:nvPicPr>
          <p:cNvPr id="26" name="Coconut 2 (Op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6048" y="1890527"/>
            <a:ext cx="2775493" cy="2564512"/>
          </a:xfrm>
          <a:prstGeom prst="rect">
            <a:avLst/>
          </a:prstGeom>
        </p:spPr>
      </p:pic>
      <p:pic>
        <p:nvPicPr>
          <p:cNvPr id="27" name="Pearl - Begi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2639" y="1804207"/>
            <a:ext cx="932769" cy="932769"/>
          </a:xfrm>
          <a:prstGeom prst="rect">
            <a:avLst/>
          </a:prstGeom>
        </p:spPr>
      </p:pic>
      <p:sp>
        <p:nvSpPr>
          <p:cNvPr id="16" name="Timer Music"/>
          <p:cNvSpPr/>
          <p:nvPr/>
        </p:nvSpPr>
        <p:spPr>
          <a:xfrm>
            <a:off x="11935037" y="12231"/>
            <a:ext cx="248195" cy="248195"/>
          </a:xfrm>
          <a:prstGeom prst="rect">
            <a:avLst/>
          </a:prstGeom>
          <a:solidFill>
            <a:srgbClr val="CDE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ign 2 Text">
            <a:extLst>
              <a:ext uri="{FF2B5EF4-FFF2-40B4-BE49-F238E27FC236}">
                <a16:creationId xmlns:a16="http://schemas.microsoft.com/office/drawing/2014/main" id="{BD05B907-F738-0A48-BA32-435F133D50C4}"/>
              </a:ext>
            </a:extLst>
          </p:cNvPr>
          <p:cNvSpPr txBox="1"/>
          <p:nvPr/>
        </p:nvSpPr>
        <p:spPr>
          <a:xfrm>
            <a:off x="4397811" y="52541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2" name="Sign 3 Text">
            <a:extLst>
              <a:ext uri="{FF2B5EF4-FFF2-40B4-BE49-F238E27FC236}">
                <a16:creationId xmlns:a16="http://schemas.microsoft.com/office/drawing/2014/main" id="{6B40A20C-C6FA-DA40-8BA1-C1286D7F42A3}"/>
              </a:ext>
            </a:extLst>
          </p:cNvPr>
          <p:cNvSpPr txBox="1"/>
          <p:nvPr/>
        </p:nvSpPr>
        <p:spPr>
          <a:xfrm>
            <a:off x="8476434"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3" name="Sign 1 Text">
            <a:extLst>
              <a:ext uri="{FF2B5EF4-FFF2-40B4-BE49-F238E27FC236}">
                <a16:creationId xmlns:a16="http://schemas.microsoft.com/office/drawing/2014/main" id="{4B88F6DD-3AF6-FE4A-9F10-AE1679EC60E6}"/>
              </a:ext>
            </a:extLst>
          </p:cNvPr>
          <p:cNvSpPr txBox="1"/>
          <p:nvPr/>
        </p:nvSpPr>
        <p:spPr>
          <a:xfrm>
            <a:off x="190606" y="5216006"/>
            <a:ext cx="3493438" cy="1091068"/>
          </a:xfrm>
          <a:prstGeom prst="rect">
            <a:avLst/>
          </a:prstGeom>
          <a:noFill/>
        </p:spPr>
        <p:txBody>
          <a:bodyPr wrap="square" rtlCol="0" anchor="ctr">
            <a:spAutoFit/>
          </a:bodyPr>
          <a:lstStyle/>
          <a:p>
            <a:pPr algn="ctr">
              <a:lnSpc>
                <a:spcPct val="70000"/>
              </a:lnSpc>
            </a:pPr>
            <a:r>
              <a:rPr lang="en-US" sz="4400" spc="-100" dirty="0">
                <a:solidFill>
                  <a:schemeClr val="bg1"/>
                </a:solidFill>
                <a:latin typeface="Bocah" panose="02000600000000000000" pitchFamily="2" charset="0"/>
              </a:rPr>
              <a:t>word, sentence, or picture here</a:t>
            </a:r>
          </a:p>
        </p:txBody>
      </p:sp>
      <p:sp>
        <p:nvSpPr>
          <p:cNvPr id="24" name="직사각형 1">
            <a:extLst>
              <a:ext uri="{FF2B5EF4-FFF2-40B4-BE49-F238E27FC236}">
                <a16:creationId xmlns:a16="http://schemas.microsoft.com/office/drawing/2014/main" id="{C7E71D16-D1FE-EE41-85AE-ED285E327A38}"/>
              </a:ext>
            </a:extLst>
          </p:cNvPr>
          <p:cNvSpPr/>
          <p:nvPr/>
        </p:nvSpPr>
        <p:spPr>
          <a:xfrm>
            <a:off x="8768" y="0"/>
            <a:ext cx="879566" cy="879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dirty="0">
                <a:solidFill>
                  <a:srgbClr val="015687"/>
                </a:solidFill>
                <a:latin typeface="Bocah" panose="02000600000000000000" pitchFamily="2" charset="0"/>
              </a:rPr>
              <a:t>21</a:t>
            </a:r>
          </a:p>
        </p:txBody>
      </p:sp>
    </p:spTree>
    <p:extLst>
      <p:ext uri="{BB962C8B-B14F-4D97-AF65-F5344CB8AC3E}">
        <p14:creationId xmlns:p14="http://schemas.microsoft.com/office/powerpoint/2010/main" val="1797092610"/>
      </p:ext>
    </p:extLst>
  </p:cSld>
  <p:clrMapOvr>
    <a:masterClrMapping/>
  </p:clrMapOvr>
  <p:transition spd="slow">
    <p:wipe/>
    <p:sndAc>
      <p:stSnd>
        <p:snd r:embed="rId3" name="zapsplat_foley_stick_bendy_whoosh_air_fast_001_1268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27"/>
                                        </p:tgtEl>
                                        <p:attrNameLst>
                                          <p:attrName>ppt_y</p:attrName>
                                        </p:attrNameLst>
                                      </p:cBhvr>
                                      <p:tavLst>
                                        <p:tav tm="0">
                                          <p:val>
                                            <p:strVal val="#ppt_y"/>
                                          </p:val>
                                        </p:tav>
                                        <p:tav tm="100000">
                                          <p:val>
                                            <p:strVal val="#ppt_y+#ppt_h*1.125000"/>
                                          </p:val>
                                        </p:tav>
                                      </p:tavLst>
                                    </p:anim>
                                    <p:animEffect transition="out" filter="wipe(down)">
                                      <p:cBhvr>
                                        <p:cTn id="7" dur="500"/>
                                        <p:tgtEl>
                                          <p:spTgt spid="27"/>
                                        </p:tgtEl>
                                      </p:cBhvr>
                                    </p:animEffect>
                                    <p:set>
                                      <p:cBhvr>
                                        <p:cTn id="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omedy_whistle_slide_down_002.wav"/>
                                        </p:tgtEl>
                                      </p:cMediaNode>
                                    </p:audio>
                                  </p:subTnLst>
                                </p:cTn>
                              </p:par>
                            </p:childTnLst>
                          </p:cTn>
                        </p:par>
                        <p:par>
                          <p:cTn id="9" fill="hold">
                            <p:stCondLst>
                              <p:cond delay="500"/>
                            </p:stCondLst>
                            <p:childTnLst>
                              <p:par>
                                <p:cTn id="10" presetID="10" presetClass="exit" presetSubtype="0" fill="hold" nodeType="after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2.29167E-6 0 C 0.06732 0.02106 0.2444 0.00394 0.3181 0.00324 C 0.32175 0.00093 0.32565 0.00046 0.32943 -0.00139 C 0.33138 -0.00231 0.33268 -0.00556 0.33464 -0.00625 C 0.33906 -0.00741 0.34336 -0.00718 0.34766 -0.00764 C 0.45039 -0.00694 0.55313 -0.01366 0.6556 -0.00463 C 0.65703 -0.0044 0.65352 -0.00093 0.65222 0 C 0.64948 0.00185 0.64636 0.00208 0.64349 0.00324 C 0.63347 0.00694 0.62409 0.01273 0.6138 0.01551 C 0.6043 0.02106 0.59492 0.02569 0.58503 0.02801 C 0.5737 0.03449 0.56185 0.03449 0.55013 0.03727 C 0.46276 0.03657 0.4086 0.04606 0.33633 0.03102 C 0.32578 0.02616 0.34505 0.03449 0.32162 0.02801 C 0.31979 0.02755 0.31823 0.02523 0.31641 0.02477 C 0.31263 0.02361 0.30886 0.02384 0.30508 0.02338 C 0.29115 0.01898 0.27735 0.01412 0.26315 0.0125 C 0.25573 0.00787 0.2517 0.00741 0.2431 0.00625 C 0.2375 0.00417 0.23503 0.00301 0.22826 0.00162 C 0.2224 0.00046 0.21094 -0.00139 0.21094 -0.00116 C 0.19427 -0.00764 0.17735 -0.01204 0.16042 -0.01389 C 0.13216 -0.01319 0.10378 -0.01667 0.07578 -0.01088 C 0.06172 -0.0081 0.04948 0.00255 0.03568 0.00625 C 0.02539 0.01227 0.02539 0.0125 0.01393 0.01389 C 0.01016 0.01343 0.00573 0.01644 0.00261 0.0125 C 0.00091 0.01042 0.01185 0.00347 0.01211 0.00324 C 0.01315 0.00231 0.0138 0.00093 0.01485 0 C 0.02487 -0.0088 0.03711 -0.01343 0.04792 -0.0169 C 0.05456 -0.02176 0.06068 -0.02199 0.06797 -0.02315 C 0.11328 -0.05139 0.16393 -0.02685 0.21185 -0.02639 C 0.21992 -0.02269 0.22865 -0.02222 0.23698 -0.02014 C 0.25104 -0.01667 0.26485 -0.01088 0.27891 -0.00764 C 0.2862 -0.00255 0.29388 -0.00208 0.30156 0 C 0.31992 -0.00046 0.33802 -0.00046 0.35651 -0.00139 C 0.36367 -0.00185 0.37201 -0.0081 0.37917 -0.01088 C 0.38177 -0.01181 0.38698 -0.01389 0.38698 -0.01366 C 0.39271 -0.02014 0.40143 -0.02222 0.40795 -0.02477 C 0.41354 -0.02685 0.41992 -0.03218 0.42539 -0.03565 C 0.42643 -0.03634 0.42696 -0.03819 0.428 -0.03866 C 0.4392 -0.04468 0.45143 -0.04421 0.46289 -0.04792 C 0.51914 -0.04606 0.53451 -0.04815 0.5737 -0.0419 C 0.58125 -0.03727 0.58933 -0.03356 0.59727 -0.03102 C 0.59948 -0.02685 0.60196 -0.02639 0.60508 -0.02477 C 0.61107 -0.02153 0.61719 -0.01782 0.62331 -0.01551 C 0.6263 -0.01435 0.62917 -0.01412 0.63203 -0.01227 C 0.64414 -0.00417 0.62839 -0.01389 0.63815 -0.00625 C 0.63985 -0.00486 0.64193 -0.00486 0.64349 -0.00301 C 0.64518 -0.00093 0.6487 0.00324 0.6487 0.00347 C 0.63659 0.01921 0.60651 0.01343 0.59636 0.01389 C 0.58021 0.01597 0.5668 0.02014 0.55104 0.02338 C 0.5013 0.02292 0.45156 0.02292 0.40183 0.02176 C 0.38099 0.0213 0.36159 0.00255 0.34167 -0.00463 C 0.33672 -0.00995 0.33242 -0.01065 0.32683 -0.01227 C 0.32318 -0.01667 0.31953 -0.0162 0.3155 -0.01852 C 0.30573 -0.02384 0.29597 -0.02662 0.28581 -0.0294 C 0.22969 -0.02847 0.17383 -0.02778 0.11771 -0.02639 C 0.10573 -0.02616 0.09597 -0.0169 0.08451 -0.01389 C 0.07305 -0.00579 0.05912 0.00116 0.04701 0.00324 C 0.03867 0.0081 0.03034 0.00949 0.02175 0.01088 C 0.01771 0.01042 0.01354 0.01042 0.00951 0.00926 C 0.00847 0.00903 0.00781 0.00718 0.0069 0.00625 C 0.00612 0.00556 0.00339 0.0044 0.0043 0.00463 C 0.0138 0.00718 0.02201 0.01296 0.03138 0.01551 C 0.04466 0.025 0.0569 0.03889 0.07058 0.04653 C 0.08086 0.05231 0.09219 0.05417 0.10287 0.05579 C 0.1349 0.05486 0.13789 0.05556 0.15951 0.05116 C 0.16745 0.04699 0.153 0.0544 0.17084 0.04815 C 0.17865 0.04537 0.18594 0.03819 0.19362 0.03426 C 0.1961 0.0294 0.20039 0.02801 0.20404 0.02639 C 0.21393 0.02199 0.22539 0.0206 0.23529 0.01875 C 0.25287 0.01551 0.27005 0.00648 0.28763 0.00324 C 0.29558 0.00162 0.30339 0.00069 0.3112 -0.00139 C 0.48347 -0.00023 0.45847 -0.00694 0.54401 0.00625 C 0.57722 0.00532 0.60977 0.00602 0.64258 -0.00139 C 0.63451 -0.00509 0.6263 -0.01134 0.6181 -0.01389 C 0.60768 -0.01713 0.59714 -0.01852 0.58672 -0.02176 C 0.4819 -0.02037 0.40808 -0.03079 0.31732 -0.01389 C 0.30183 -0.00718 0.2892 -0.00718 0.27279 -0.00625 C 0.2293 0.00995 0.16797 0.00116 0.13073 0.00162 C 0.08633 0.00069 0.04896 -0.00162 0.00612 0 C 0.00508 0.00185 0.00065 0.00787 0.00612 0.01088 C 0.01081 0.01343 0.01589 0.01204 0.02084 0.0125 C 0.09922 0.03287 0.18138 -0.01829 0.25795 0.01713 C 0.26159 0.0213 0.26485 0.02199 0.26927 0.02338 C 0.31354 0.06134 0.36758 0.02685 0.41667 0.02639 C 0.46003 0.01481 0.50677 0.01829 0.55013 0.01713 C 0.5612 0.01481 0.57214 0.01088 0.58321 0.00787 C 0.59232 0.00231 0.58672 0.00486 0.60065 0.00324 C 0.62435 -0.00301 0.60469 0.00162 0.66003 0.00162 " pathEditMode="relative" rAng="0" ptsTypes="AAAAAAAAAAAAAAAAAAAAAAAAAAAAAAAAAAAAAAAAAAAAAAAAAAAAAAAAAAAAAAAAAAAAAAAAAAAAAAAAAAAAAAAA">
                                      <p:cBhvr>
                                        <p:cTn id="19" dur="3000" fill="hold"/>
                                        <p:tgtEl>
                                          <p:spTgt spid="15"/>
                                        </p:tgtEl>
                                        <p:attrNameLst>
                                          <p:attrName>ppt_x</p:attrName>
                                          <p:attrName>ppt_y</p:attrName>
                                        </p:attrNameLst>
                                      </p:cBhvr>
                                      <p:rCtr x="32995" y="394"/>
                                    </p:animMotion>
                                  </p:childTnLst>
                                  <p:subTnLst>
                                    <p:audio>
                                      <p:cMediaNode>
                                        <p:cTn display="0" masterRel="sameClick">
                                          <p:stCondLst>
                                            <p:cond evt="begin" delay="0">
                                              <p:tn val="18"/>
                                            </p:cond>
                                          </p:stCondLst>
                                          <p:endCondLst>
                                            <p:cond evt="onStopAudio" delay="0">
                                              <p:tgtEl>
                                                <p:sldTgt/>
                                              </p:tgtEl>
                                            </p:cond>
                                          </p:endCondLst>
                                        </p:cTn>
                                        <p:tgtEl>
                                          <p:sndTgt r:embed="rId5" name="3s-zapsplat_cartoon_running_fast_footsteps_percussive_002_44035.wav"/>
                                        </p:tgtEl>
                                      </p:cMediaNode>
                                    </p:audio>
                                  </p:subTnLst>
                                </p:cTn>
                              </p:par>
                              <p:par>
                                <p:cTn id="20" presetID="0" presetClass="path" presetSubtype="0" accel="50000" decel="50000" fill="hold" nodeType="withEffect">
                                  <p:stCondLst>
                                    <p:cond delay="0"/>
                                  </p:stCondLst>
                                  <p:childTnLst>
                                    <p:animMotion origin="layout" path="M -1.04167E-6 0 C 0.02292 0.00463 0.06914 -0.00463 0.06914 -0.0044 C 0.08568 -0.01319 0.10248 -0.01343 0.11966 -0.01551 C 0.13724 -0.0206 0.15443 -0.02639 0.17201 -0.03102 C 0.20951 -0.02986 0.24688 -0.02917 0.28438 -0.02778 C 0.29388 -0.02731 0.30091 -0.01458 0.30964 -0.00926 C 0.3125 -0.0044 0.31719 -0.00116 0.32096 0.00162 C 0.31198 0.00764 0.3043 0.0081 0.29479 0.00926 C 0.25117 0.02407 0.20612 0.01435 0.16224 0.00625 C 0.15456 0.00255 0.1487 -0.00139 0.1405 -0.00301 C 0.12826 -0.01412 0.10912 -0.01644 0.09531 -0.01852 C 0.0474 -0.03634 0.01719 -0.02407 -0.04622 -0.02477 C -0.0556 -0.03125 -0.05143 -0.0294 -0.06875 -0.0294 C -0.13737 -0.0294 -0.20586 -0.02824 -0.27435 -0.02778 C -0.28489 -0.02593 -0.29466 -0.01713 -0.30495 -0.01227 C -0.30794 -0.01088 -0.31966 -0.00949 -0.32057 -0.00926 C -0.322 -0.0088 -0.3237 -0.00903 -0.325 -0.00764 C -0.32773 -0.00486 -0.32617 -0.00139 -0.33112 0.00162 C -0.29779 0.01713 -0.33984 -0.00185 -0.23633 0.00463 C -0.2319 0.00486 -0.22812 0.00995 -0.22396 0.01088 C -0.21406 0.01551 -0.2043 0.02199 -0.19427 0.02477 C -0.18502 0.03171 -0.16458 0.03264 -0.16458 0.03287 C -0.01055 0.03218 0.15573 0.13657 0.29727 0.0294 C 0.31654 0.01481 0.27982 0.03843 0.30182 0.02477 C 0.30612 0.01319 0.31458 0.01157 0.32188 0.00926 C 0.32253 0.00741 0.32708 -0.00231 0.32096 -0.00301 C 0.303 -0.00486 0.2849 -0.00185 0.26693 -0.00139 C 0.24206 0.00347 0.28242 -0.00509 0.25052 0.00463 C 0.23438 0.00949 0.21784 0.01181 0.20169 0.01551 C 0.01224 0.01343 0.10482 0.02523 0.03945 0.00787 C 0.03177 0.00324 0.02917 0.00139 0.02018 0 C 0.01458 -0.00231 0.01003 -0.00486 0.00456 -0.00625 C -0.00052 -0.01065 -0.00469 -0.01111 -0.01042 -0.01227 C -0.11016 -0.01157 -0.16029 -0.01829 -0.24049 0 C -0.25794 0.01088 -0.27578 0.01065 -0.29362 0.01713 C -0.29792 0.01667 -0.30247 0.01782 -0.30664 0.01551 C -0.3181 0.00926 -0.30976 0.00671 -0.31627 0.00463 C -0.32083 0.00324 -0.32552 0.00278 -0.33021 0.00162 C -0.31888 -0.0037 -0.30898 -0.00648 -0.297 -0.00764 C -0.08971 -0.00718 0.12669 -0.10602 0.32539 0 C 0.24922 0.02778 0.3069 0.00463 0.11185 0.00324 C 0.0974 -0.00162 0.08281 -0.00463 0.06823 -0.00764 C 0.05469 -0.01042 0.0418 -0.01551 0.02813 -0.0169 C 0.01914 -0.02176 -1.04167E-6 -0.02315 -1.04167E-6 -0.02292 C -0.02344 -0.03148 -0.04752 -0.03634 -0.07135 -0.0419 C -0.21055 -0.04074 -0.21419 -0.05486 -0.29622 -0.0294 C -0.3026 -0.02106 -0.31068 -0.02153 -0.31797 -0.0169 C -0.3207 -0.01227 -0.32318 -0.01019 -0.32669 -0.00764 C -0.45143 0.21412 0.02591 -0.00255 0.20248 -0.00301 C 0.21055 -0.00417 0.21589 -0.00648 0.22344 -0.00926 C 0.24557 -0.00856 0.2681 -0.01574 0.28958 -0.00625 C 0.29089 -0.00579 0.2918 -0.00324 0.2931 -0.00301 C 0.30378 -0.00116 0.32539 0 0.32539 0.00023 C 0.31771 0.01019 0.30925 0.00995 0.3 0.0125 C 0.28776 0.01574 0.27565 0.01806 0.26341 0.02014 C 0.08724 0.08565 -0.09635 0.02384 -0.27617 0.02338 C -0.28672 0.0206 -0.297 0.01713 -0.30755 0.01389 C -0.31471 0.01181 -0.32435 0.00162 -0.33112 0.00162 " pathEditMode="relative" rAng="0" ptsTypes="AAAAAAAAAAAAAAAAAAAAAAAAAAAAAAAAAAAAAAAAAAAAAAAAAAAAAAAAAA">
                                      <p:cBhvr>
                                        <p:cTn id="21" dur="3000" fill="hold"/>
                                        <p:tgtEl>
                                          <p:spTgt spid="14"/>
                                        </p:tgtEl>
                                        <p:attrNameLst>
                                          <p:attrName>ppt_x</p:attrName>
                                          <p:attrName>ppt_y</p:attrName>
                                        </p:attrNameLst>
                                      </p:cBhvr>
                                      <p:rCtr x="-1094" y="2130"/>
                                    </p:animMotion>
                                  </p:childTnLst>
                                </p:cTn>
                              </p:par>
                              <p:par>
                                <p:cTn id="22" presetID="0" presetClass="path" presetSubtype="0" accel="50000" decel="50000" fill="hold" nodeType="withEffect">
                                  <p:stCondLst>
                                    <p:cond delay="0"/>
                                  </p:stCondLst>
                                  <p:childTnLst>
                                    <p:animMotion origin="layout" path="M -2.91667E-6 0 C -0.11627 -0.00046 -0.23489 0.03704 -0.34869 -0.00463 C -0.4319 -0.00417 -0.51497 -0.0044 -0.5983 -0.00301 C -0.60573 -0.00278 -0.62083 0 -0.62083 0.00023 C -0.63919 -0.00116 -0.64218 0.00278 -0.6539 -0.00463 C -0.65599 -0.0037 -0.66146 -0.00417 -0.66002 -0.00162 C -0.65794 0.00208 -0.65416 -0.00069 -0.6513 0 C -0.6358 0.0037 -0.62174 0.00764 -0.60599 0.00926 C -0.56458 0.00833 -0.52278 0.0081 -0.48125 0.00625 C -0.47838 0.00602 -0.47252 0.00301 -0.47252 0.00324 C -0.46133 -0.00995 -0.447 -0.00856 -0.43411 -0.00926 C -0.38528 -0.00856 -0.36927 -0.00972 -0.33307 -0.00463 C -0.32317 0.00139 -0.31289 0.00509 -0.3026 0.00764 C -0.22968 0.00718 -0.15664 0.00787 -0.08372 0.00625 C -0.06106 0.00579 -0.03177 -0.00093 -0.01041 -0.00162 C -0.00924 -0.00208 -0.00807 -0.00278 -0.00703 -0.00301 C -0.00468 -0.0037 0.00209 -0.00278 -2.91667E-6 -0.00463 C -0.00312 -0.00741 -0.00703 -0.00556 -0.01041 -0.00625 C -0.01276 -0.00671 -0.01523 -0.00741 -0.01744 -0.00787 C -0.02031 -0.00833 -0.02343 -0.0088 -0.0263 -0.00926 C -0.04635 -0.01852 -0.06823 -0.02245 -0.08906 -0.02477 C -0.10286 -0.02917 -0.11172 -0.03125 -0.12552 -0.03264 C -0.16041 -0.03218 -0.19544 -0.03194 -0.23021 -0.03102 C -0.24987 -0.03032 -0.2707 -0.02037 -0.29023 -0.01551 C -0.30117 -0.01273 -0.31263 -0.0088 -0.32356 -0.00787 C -0.33763 -0.00648 -0.36627 -0.00463 -0.36627 -0.0044 C -0.4651 0.04097 -0.76067 0.00278 -0.64166 -0.00926 C -0.63385 -0.00995 -0.62604 -0.01042 -0.61823 -0.01088 C -0.56614 -0.01042 -0.51419 -0.01019 -0.46211 -0.00926 C -0.44674 -0.00903 -0.43268 0.00417 -0.41758 0.00764 C -0.40651 0.01597 -0.39362 0.01574 -0.38177 0.01852 C -0.34869 0.03426 -0.34179 -0.00278 -0.31497 -0.00301 C -0.21041 -0.00394 -0.10612 -0.00417 -0.00169 -0.00463 C -0.02617 -0.01366 -0.05026 -0.01667 -0.075 -0.02014 C -0.75885 -0.01644 -0.43789 -0.0375 -0.64088 -0.0125 C -0.64479 -0.00995 -0.64896 -0.00995 -0.65299 -0.00787 C -0.65481 -0.00694 -0.65651 -0.00579 -0.65833 -0.00463 C -0.65924 -0.00417 -0.66093 -0.00301 -0.66093 -0.00278 C -0.65338 0.00093 -0.63737 0.00162 -0.63737 0.00185 C -0.55221 0.03449 -0.6358 0.00324 -0.39244 0.00625 C -0.38698 0.00625 -0.37669 0.01088 -0.37669 0.01111 C -0.36315 0.01042 -0.35 0.01019 -0.33646 0.00926 C -0.33463 0.00903 -0.32526 -0.00023 -0.32096 -0.00162 C -0.30273 -0.00764 -0.28424 -0.01111 -0.26588 -0.01389 C -0.18633 -0.01343 -0.10677 -0.01343 -0.02708 -0.0125 C -0.0194 -0.0125 -0.00429 -0.00625 -0.00429 -0.00602 C 0.06459 0.12593 -0.19192 0.00347 -0.29896 0.00463 C -0.41263 0.00417 -0.5263 0.00394 -0.63997 0.00301 C -0.64205 0.00301 -0.63593 0.00208 -0.63385 0.00162 C -0.63034 0.00069 -0.62695 -0.00069 -0.62343 -0.00162 C -0.61419 -0.00417 -0.60481 -0.0044 -0.59557 -0.00625 C -0.50273 -0.00417 -0.42057 0 -0.32864 0 " pathEditMode="relative" rAng="0" ptsTypes="AAAAAAAAAAAAAAAAAAAAAAAAAAAAAAAAAAAAAAAAAAAAAAAAAAAA">
                                      <p:cBhvr>
                                        <p:cTn id="23" dur="3000" fill="hold"/>
                                        <p:tgtEl>
                                          <p:spTgt spid="13"/>
                                        </p:tgtEl>
                                        <p:attrNameLst>
                                          <p:attrName>ppt_x</p:attrName>
                                          <p:attrName>ppt_y</p:attrName>
                                        </p:attrNameLst>
                                      </p:cBhvr>
                                      <p:rCtr x="-33125" y="1111"/>
                                    </p:animMotion>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rimmednvolume_music_zapsplat_game_music_fun_tropical_caribean_steel_drums_percussion_008.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33112 0.00162 L -0.32982 -0.18773 " pathEditMode="relative" rAng="0" ptsTypes="AA">
                                      <p:cBhvr>
                                        <p:cTn id="30" dur="1500" fill="hold"/>
                                        <p:tgtEl>
                                          <p:spTgt spid="14"/>
                                        </p:tgtEl>
                                        <p:attrNameLst>
                                          <p:attrName>ppt_x</p:attrName>
                                          <p:attrName>ppt_y</p:attrName>
                                        </p:attrNameLst>
                                      </p:cBhvr>
                                      <p:rCtr x="456" y="-9977"/>
                                    </p:animMotion>
                                  </p:childTnLst>
                                  <p:subTnLst>
                                    <p:audio>
                                      <p:cMediaNode>
                                        <p:cTn display="0" masterRel="sameClick">
                                          <p:stCondLst>
                                            <p:cond evt="begin" delay="0">
                                              <p:tn val="29"/>
                                            </p:cond>
                                          </p:stCondLst>
                                          <p:endCondLst>
                                            <p:cond evt="onStopAudio" delay="0">
                                              <p:tgtEl>
                                                <p:sldTgt/>
                                              </p:tgtEl>
                                            </p:cond>
                                          </p:endCondLst>
                                        </p:cTn>
                                        <p:tgtEl>
                                          <p:sndTgt r:embed="rId7" name="zapsplat_multimedia_game_sound_tropical_game_positive_tone_005_55156.wav"/>
                                        </p:tgtEl>
                                      </p:cMediaNode>
                                    </p:audio>
                                  </p:sub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Coconu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136" y="2013779"/>
            <a:ext cx="1758027" cy="1132689"/>
          </a:xfrm>
          <a:prstGeom prst="rect">
            <a:avLst/>
          </a:prstGeom>
        </p:spPr>
      </p:pic>
      <p:pic>
        <p:nvPicPr>
          <p:cNvPr id="7" name="Coconu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9411" y="2013779"/>
            <a:ext cx="1758027" cy="1132689"/>
          </a:xfrm>
          <a:prstGeom prst="rect">
            <a:avLst/>
          </a:prstGeom>
        </p:spPr>
      </p:pic>
      <p:pic>
        <p:nvPicPr>
          <p:cNvPr id="8" name="Coconut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5686" y="2013779"/>
            <a:ext cx="1758027" cy="1132689"/>
          </a:xfrm>
          <a:prstGeom prst="rect">
            <a:avLst/>
          </a:prstGeom>
        </p:spPr>
      </p:pic>
      <p:sp>
        <p:nvSpPr>
          <p:cNvPr id="9" name="TextBox 8"/>
          <p:cNvSpPr txBox="1"/>
          <p:nvPr/>
        </p:nvSpPr>
        <p:spPr>
          <a:xfrm>
            <a:off x="2076450" y="3638549"/>
            <a:ext cx="7562850" cy="1988237"/>
          </a:xfrm>
          <a:prstGeom prst="rect">
            <a:avLst/>
          </a:prstGeom>
          <a:noFill/>
        </p:spPr>
        <p:txBody>
          <a:bodyPr wrap="square" rtlCol="0">
            <a:spAutoFit/>
          </a:bodyPr>
          <a:lstStyle/>
          <a:p>
            <a:pPr algn="ctr">
              <a:lnSpc>
                <a:spcPct val="70000"/>
              </a:lnSpc>
            </a:pPr>
            <a:r>
              <a:rPr lang="en-US" sz="8800" dirty="0">
                <a:solidFill>
                  <a:schemeClr val="bg1"/>
                </a:solidFill>
                <a:latin typeface="Bocah" panose="02000600000000000000" pitchFamily="2" charset="0"/>
              </a:rPr>
              <a:t>The coconuts will shuffle.</a:t>
            </a:r>
          </a:p>
        </p:txBody>
      </p:sp>
    </p:spTree>
    <p:extLst>
      <p:ext uri="{BB962C8B-B14F-4D97-AF65-F5344CB8AC3E}">
        <p14:creationId xmlns:p14="http://schemas.microsoft.com/office/powerpoint/2010/main" val="73402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5E-6 0.00046 C 0.02279 0.02153 0.05326 0.00231 0.07904 0.00578 C 0.17683 0.06759 0.28047 0.0324 0.38034 0.00393 C 0.38295 0.00162 0.38477 2.59259E-6 0.38803 -0.00116 C 0.39271 -0.00278 0.40222 -0.00463 0.40222 -0.0044 C 0.42917 -0.00324 0.42383 -0.01088 0.43646 0.00046 C 0.38933 0.0875 0.32214 0.00625 0.26511 0.00231 C 0.22487 -0.00047 0.34532 0.00115 0.38542 0.00046 C 0.38659 -0.0007 0.38777 -0.00301 0.38933 -0.00301 C 0.40456 -0.00347 0.45053 -0.00185 0.43516 -0.00116 C 0.38568 0.00139 0.33607 0.00115 0.28646 0.00231 C 0.2793 0.00856 0.26889 0.00671 0.2612 0.00903 C 0.2418 0.02778 0.22774 0.00416 0.21081 0.00393 C 0.14024 0.00278 0.06954 0.00278 -0.00117 0.00231 C 0.01107 -0.00972 0.00313 -0.00232 0.03438 0.00231 C 0.03868 0.00301 0.04727 0.0074 0.04727 0.00764 C 0.17592 0.00625 0.16185 0.00231 0.21928 0.00231 " pathEditMode="relative" rAng="0" ptsTypes="AAAAAAAAAAAAAAAAA">
                                      <p:cBhvr>
                                        <p:cTn id="10" dur="3000" fill="hold"/>
                                        <p:tgtEl>
                                          <p:spTgt spid="8"/>
                                        </p:tgtEl>
                                        <p:attrNameLst>
                                          <p:attrName>ppt_x</p:attrName>
                                          <p:attrName>ppt_y</p:attrName>
                                        </p:attrNameLst>
                                      </p:cBhvr>
                                      <p:rCtr x="21849" y="1667"/>
                                    </p:animMotion>
                                  </p:childTnLst>
                                  <p:subTnLst>
                                    <p:audio>
                                      <p:cMediaNode>
                                        <p:cTn display="0" masterRel="sameClick">
                                          <p:stCondLst>
                                            <p:cond evt="begin" delay="0">
                                              <p:tn val="9"/>
                                            </p:cond>
                                          </p:stCondLst>
                                          <p:endCondLst>
                                            <p:cond evt="onStopAudio" delay="0">
                                              <p:tgtEl>
                                                <p:sldTgt/>
                                              </p:tgtEl>
                                            </p:cond>
                                          </p:endCondLst>
                                        </p:cTn>
                                        <p:tgtEl>
                                          <p:sndTgt r:embed="rId2" name="3s-zapsplat_cartoon_running_fast_footsteps_percussive_002_44035.wav"/>
                                        </p:tgtEl>
                                      </p:cMediaNode>
                                    </p:audio>
                                  </p:subTnLst>
                                </p:cTn>
                              </p:par>
                              <p:par>
                                <p:cTn id="11" presetID="0" presetClass="path" presetSubtype="0" accel="50000" decel="50000" fill="hold" nodeType="withEffect">
                                  <p:stCondLst>
                                    <p:cond delay="0"/>
                                  </p:stCondLst>
                                  <p:childTnLst>
                                    <p:animMotion origin="layout" path="M -3.125E-6 2.59259E-6 C -0.04427 0.00509 -0.08437 0.00926 -0.13099 0.01041 C -0.14271 0.01389 -0.15403 0.01875 -0.16562 0.0206 C -0.21666 0.01805 -0.19479 0.02824 -0.21953 0.00185 L -0.21953 0.00231 C -0.08281 0.00324 0.05352 0.00486 0.18998 0.00625 L 0.18998 0.00648 C 0.17826 0.01504 0.18698 0.00903 0.15873 0.01458 C 0.12839 0.02037 0.09818 0.02083 0.06758 0.02291 C 0.04779 0.0324 0.02696 0.03518 0.00743 0.0206 C 0.00495 0.01551 0.00209 0.00694 -0.00052 0.00416 C -0.04909 0.00486 -0.09752 0.00625 -0.14622 0.00625 C -0.26419 0.00625 -0.23815 0.01065 -0.20625 -0.00232 C -0.075 -0.00139 0.05638 -0.01875 0.1875 2.59259E-6 C 0.25352 0.00903 -0.06172 -0.00533 -0.19179 0.0081 C -0.36744 -0.00301 -0.34843 0.00185 0.21901 0.00185 " pathEditMode="relative" rAng="0" ptsTypes="AAAAAAAAAAAAAAAA">
                                      <p:cBhvr>
                                        <p:cTn id="12" dur="3000" fill="hold"/>
                                        <p:tgtEl>
                                          <p:spTgt spid="7"/>
                                        </p:tgtEl>
                                        <p:attrNameLst>
                                          <p:attrName>ppt_x</p:attrName>
                                          <p:attrName>ppt_y</p:attrName>
                                        </p:attrNameLst>
                                      </p:cBhvr>
                                      <p:rCtr x="-3529" y="1088"/>
                                    </p:animMotion>
                                  </p:childTnLst>
                                </p:cTn>
                              </p:par>
                              <p:par>
                                <p:cTn id="13" presetID="0" presetClass="path" presetSubtype="0" accel="50000" decel="50000" fill="hold" nodeType="withEffect">
                                  <p:stCondLst>
                                    <p:cond delay="0"/>
                                  </p:stCondLst>
                                  <p:childTnLst>
                                    <p:animMotion origin="layout" path="M 0.00104 -0.00116 C -0.01706 0.00069 -0.03515 0.00879 -0.05312 0.01088 C -0.08594 0.01458 -0.11888 0.01342 -0.15169 0.01435 C -0.16953 0.01365 -0.18724 0.01365 -0.20508 0.0125 C -0.21015 0.01227 -0.21354 0.00023 -0.2181 -0.00301 C -0.22135 -0.00278 -0.23893 -0.00324 -0.24713 0.00046 C -0.25299 0.00324 -0.26042 0.00879 -0.2664 0.00903 C -0.29557 0.01065 -0.32487 0.01018 -0.35403 0.01088 C -0.38502 0.01597 -0.41614 0.01828 -0.44687 0.0074 C -0.38828 -0.14398 -0.2845 0.00162 -0.20325 0.00231 C -0.13906 0.04953 -0.07005 0.00578 -0.00351 0.00393 C -0.00143 0.00393 -0.00729 -0.0007 -0.00937 -0.00116 C -0.01289 -0.00209 -0.01653 -0.00232 -0.02031 -0.00301 C -0.07864 -0.08218 -0.15338 0.01365 -0.21875 -0.01343 C -0.29271 -0.00648 -0.35117 -0.00556 -0.43528 -0.00463 C -0.44167 0.00694 -0.42812 0.00231 -0.42435 0.00231 C -0.3694 0.00347 -0.31432 0.00347 -0.25937 0.00393 C -0.19453 0.01203 -0.12943 0.00949 -0.06471 0.01088 C -0.04531 0.01018 -0.02617 0.01018 -0.00664 0.00903 C -0.00417 0.00879 -0.00065 0.00393 0.00169 0.00231 C 0.00248 0.00162 0.00508 0.00046 0.0043 0.00046 C -0.11471 0.00046 -0.23385 0.00162 -0.35273 0.00231 C -0.38021 0.00324 -0.40807 0.00046 -0.43528 0.00046 " pathEditMode="relative" rAng="0" ptsTypes="AAAAAAAAAAAAAAAAAAAAAAA">
                                      <p:cBhvr>
                                        <p:cTn id="14" dur="3000" fill="hold"/>
                                        <p:tgtEl>
                                          <p:spTgt spid="6"/>
                                        </p:tgtEl>
                                        <p:attrNameLst>
                                          <p:attrName>ppt_x</p:attrName>
                                          <p:attrName>ppt_y</p:attrName>
                                        </p:attrNameLst>
                                      </p:cBhvr>
                                      <p:rCtr x="-22227"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2076450" y="3638549"/>
            <a:ext cx="7562850" cy="1988237"/>
          </a:xfrm>
          <a:prstGeom prst="rect">
            <a:avLst/>
          </a:prstGeom>
          <a:noFill/>
        </p:spPr>
        <p:txBody>
          <a:bodyPr wrap="square" rtlCol="0">
            <a:spAutoFit/>
          </a:bodyPr>
          <a:lstStyle/>
          <a:p>
            <a:pPr algn="ctr">
              <a:lnSpc>
                <a:spcPct val="70000"/>
              </a:lnSpc>
            </a:pPr>
            <a:r>
              <a:rPr lang="en-US" sz="8800" dirty="0">
                <a:solidFill>
                  <a:schemeClr val="bg1"/>
                </a:solidFill>
                <a:latin typeface="Bocah" panose="02000600000000000000" pitchFamily="2" charset="0"/>
              </a:rPr>
              <a:t>Guess where the pearl is...</a:t>
            </a:r>
          </a:p>
        </p:txBody>
      </p:sp>
      <p:pic>
        <p:nvPicPr>
          <p:cNvPr id="14" name="Coconu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3136" y="2013780"/>
            <a:ext cx="1758027" cy="1132689"/>
          </a:xfrm>
          <a:prstGeom prst="rect">
            <a:avLst/>
          </a:prstGeom>
        </p:spPr>
      </p:pic>
      <p:pic>
        <p:nvPicPr>
          <p:cNvPr id="15" name="Coconut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411" y="2013780"/>
            <a:ext cx="1758027" cy="1132689"/>
          </a:xfrm>
          <a:prstGeom prst="rect">
            <a:avLst/>
          </a:prstGeom>
        </p:spPr>
      </p:pic>
      <p:pic>
        <p:nvPicPr>
          <p:cNvPr id="16" name="Coconut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686" y="2013780"/>
            <a:ext cx="1758027" cy="1132689"/>
          </a:xfrm>
          <a:prstGeom prst="rect">
            <a:avLst/>
          </a:prstGeom>
        </p:spPr>
      </p:pic>
      <p:sp>
        <p:nvSpPr>
          <p:cNvPr id="17" name="Arrow 1"/>
          <p:cNvSpPr/>
          <p:nvPr/>
        </p:nvSpPr>
        <p:spPr>
          <a:xfrm>
            <a:off x="2981324" y="1102600"/>
            <a:ext cx="666750" cy="838200"/>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2"/>
          <p:cNvSpPr/>
          <p:nvPr/>
        </p:nvSpPr>
        <p:spPr>
          <a:xfrm>
            <a:off x="5635049" y="1102600"/>
            <a:ext cx="666750" cy="838200"/>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3"/>
          <p:cNvSpPr/>
          <p:nvPr/>
        </p:nvSpPr>
        <p:spPr>
          <a:xfrm>
            <a:off x="8288774" y="1102600"/>
            <a:ext cx="666750" cy="838200"/>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95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zapsplat_cartoon_pop_001_46047.wav"/>
                                        </p:tgtEl>
                                      </p:cMediaNode>
                                    </p:audio>
                                  </p:subTnLst>
                                </p:cTn>
                              </p:par>
                            </p:childTnLst>
                          </p:cTn>
                        </p:par>
                        <p:par>
                          <p:cTn id="12" fill="hold">
                            <p:stCondLst>
                              <p:cond delay="500"/>
                            </p:stCondLst>
                            <p:childTnLst>
                              <p:par>
                                <p:cTn id="13" presetID="10" presetClass="exit" presetSubtype="0" fill="hold" grpId="1" nodeType="afterEffect">
                                  <p:stCondLst>
                                    <p:cond delay="25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zapsplat_cartoon_pop_001_46047.wav"/>
                                        </p:tgtEl>
                                      </p:cMediaNode>
                                    </p:audio>
                                  </p:subTnLst>
                                </p:cTn>
                              </p:par>
                            </p:childTnLst>
                          </p:cTn>
                        </p:par>
                        <p:par>
                          <p:cTn id="20" fill="hold">
                            <p:stCondLst>
                              <p:cond delay="1750"/>
                            </p:stCondLst>
                            <p:childTnLst>
                              <p:par>
                                <p:cTn id="21" presetID="10" presetClass="exit" presetSubtype="0" fill="hold" grpId="1" nodeType="afterEffect">
                                  <p:stCondLst>
                                    <p:cond delay="25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3" name="zapsplat_cartoon_pop_001_46047.wav"/>
                                        </p:tgtEl>
                                      </p:cMediaNode>
                                    </p:audio>
                                  </p:subTnLst>
                                </p:cTn>
                              </p:par>
                            </p:childTnLst>
                          </p:cTn>
                        </p:par>
                        <p:par>
                          <p:cTn id="28" fill="hold">
                            <p:stCondLst>
                              <p:cond delay="3000"/>
                            </p:stCondLst>
                            <p:childTnLst>
                              <p:par>
                                <p:cTn id="29" presetID="10" presetClass="exit" presetSubtype="0" fill="hold" grpId="1" nodeType="afterEffect">
                                  <p:stCondLst>
                                    <p:cond delay="25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7" grpId="1" animBg="1"/>
      <p:bldP spid="18" grpId="0" animBg="1"/>
      <p:bldP spid="18"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2076450" y="3638549"/>
            <a:ext cx="7562850" cy="1988237"/>
          </a:xfrm>
          <a:prstGeom prst="rect">
            <a:avLst/>
          </a:prstGeom>
          <a:noFill/>
        </p:spPr>
        <p:txBody>
          <a:bodyPr wrap="square" rtlCol="0">
            <a:spAutoFit/>
          </a:bodyPr>
          <a:lstStyle/>
          <a:p>
            <a:pPr algn="ctr">
              <a:lnSpc>
                <a:spcPct val="70000"/>
              </a:lnSpc>
            </a:pPr>
            <a:r>
              <a:rPr lang="en-US" sz="8800" dirty="0">
                <a:solidFill>
                  <a:schemeClr val="bg1"/>
                </a:solidFill>
                <a:latin typeface="Bocah" panose="02000600000000000000" pitchFamily="2" charset="0"/>
              </a:rPr>
              <a:t>...by writing a word or sentence.</a:t>
            </a:r>
          </a:p>
        </p:txBody>
      </p:sp>
      <p:pic>
        <p:nvPicPr>
          <p:cNvPr id="14" name="Coconu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3136" y="2013780"/>
            <a:ext cx="1758027" cy="1132689"/>
          </a:xfrm>
          <a:prstGeom prst="rect">
            <a:avLst/>
          </a:prstGeom>
        </p:spPr>
      </p:pic>
      <p:pic>
        <p:nvPicPr>
          <p:cNvPr id="15" name="Coconut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411" y="2013780"/>
            <a:ext cx="1758027" cy="1132689"/>
          </a:xfrm>
          <a:prstGeom prst="rect">
            <a:avLst/>
          </a:prstGeom>
        </p:spPr>
      </p:pic>
      <p:pic>
        <p:nvPicPr>
          <p:cNvPr id="16" name="Coconut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686" y="2013780"/>
            <a:ext cx="1758027" cy="1132689"/>
          </a:xfrm>
          <a:prstGeom prst="rect">
            <a:avLst/>
          </a:prstGeom>
        </p:spPr>
      </p:pic>
      <p:sp>
        <p:nvSpPr>
          <p:cNvPr id="2" name="TextBox C1"/>
          <p:cNvSpPr/>
          <p:nvPr/>
        </p:nvSpPr>
        <p:spPr>
          <a:xfrm>
            <a:off x="2551342" y="1426450"/>
            <a:ext cx="1526713" cy="48978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Bocah" panose="02000600000000000000" pitchFamily="2" charset="0"/>
              </a:rPr>
              <a:t>dog</a:t>
            </a:r>
          </a:p>
        </p:txBody>
      </p:sp>
      <p:sp>
        <p:nvSpPr>
          <p:cNvPr id="12" name="TextBox C2"/>
          <p:cNvSpPr/>
          <p:nvPr/>
        </p:nvSpPr>
        <p:spPr>
          <a:xfrm>
            <a:off x="5205067" y="1426450"/>
            <a:ext cx="1526713" cy="48978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Bocah" panose="02000600000000000000" pitchFamily="2" charset="0"/>
              </a:rPr>
              <a:t>cat</a:t>
            </a:r>
          </a:p>
        </p:txBody>
      </p:sp>
      <p:sp>
        <p:nvSpPr>
          <p:cNvPr id="17" name="TextBox C3"/>
          <p:cNvSpPr/>
          <p:nvPr/>
        </p:nvSpPr>
        <p:spPr>
          <a:xfrm>
            <a:off x="7858792" y="1426450"/>
            <a:ext cx="1526713" cy="48978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Bocah" panose="02000600000000000000" pitchFamily="2" charset="0"/>
              </a:rPr>
              <a:t>bird</a:t>
            </a:r>
          </a:p>
        </p:txBody>
      </p:sp>
    </p:spTree>
    <p:extLst>
      <p:ext uri="{BB962C8B-B14F-4D97-AF65-F5344CB8AC3E}">
        <p14:creationId xmlns:p14="http://schemas.microsoft.com/office/powerpoint/2010/main" val="81843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3" name="zapsplat_cartoon_pop_001_46047.wav"/>
                                        </p:tgtEl>
                                      </p:cMediaNode>
                                    </p:audio>
                                  </p:sub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2"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earl - E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656" y="2465755"/>
            <a:ext cx="586086" cy="586086"/>
          </a:xfrm>
          <a:prstGeom prst="rect">
            <a:avLst/>
          </a:prstGeom>
        </p:spPr>
      </p:pic>
      <p:pic>
        <p:nvPicPr>
          <p:cNvPr id="6" name="Coconu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3136" y="2013780"/>
            <a:ext cx="1758027" cy="1132689"/>
          </a:xfrm>
          <a:prstGeom prst="rect">
            <a:avLst/>
          </a:prstGeom>
        </p:spPr>
      </p:pic>
      <p:pic>
        <p:nvPicPr>
          <p:cNvPr id="7" name="Coconut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411" y="2013780"/>
            <a:ext cx="1758027" cy="1132689"/>
          </a:xfrm>
          <a:prstGeom prst="rect">
            <a:avLst/>
          </a:prstGeom>
        </p:spPr>
      </p:pic>
      <p:pic>
        <p:nvPicPr>
          <p:cNvPr id="8" name="Coconut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5686" y="2013780"/>
            <a:ext cx="1758027" cy="1132689"/>
          </a:xfrm>
          <a:prstGeom prst="rect">
            <a:avLst/>
          </a:prstGeom>
        </p:spPr>
      </p:pic>
      <p:sp>
        <p:nvSpPr>
          <p:cNvPr id="10" name="TextBox 9"/>
          <p:cNvSpPr txBox="1"/>
          <p:nvPr/>
        </p:nvSpPr>
        <p:spPr>
          <a:xfrm>
            <a:off x="1943100" y="3638549"/>
            <a:ext cx="8591550" cy="1988237"/>
          </a:xfrm>
          <a:prstGeom prst="rect">
            <a:avLst/>
          </a:prstGeom>
          <a:noFill/>
        </p:spPr>
        <p:txBody>
          <a:bodyPr wrap="square" rtlCol="0">
            <a:spAutoFit/>
          </a:bodyPr>
          <a:lstStyle/>
          <a:p>
            <a:pPr algn="ctr">
              <a:lnSpc>
                <a:spcPct val="70000"/>
              </a:lnSpc>
            </a:pPr>
            <a:r>
              <a:rPr lang="en-US" sz="8800" dirty="0">
                <a:solidFill>
                  <a:schemeClr val="bg1"/>
                </a:solidFill>
                <a:latin typeface="Bocah" panose="02000600000000000000" pitchFamily="2" charset="0"/>
              </a:rPr>
              <a:t>Find the pearl and you win points!</a:t>
            </a:r>
          </a:p>
        </p:txBody>
      </p:sp>
    </p:spTree>
    <p:extLst>
      <p:ext uri="{BB962C8B-B14F-4D97-AF65-F5344CB8AC3E}">
        <p14:creationId xmlns:p14="http://schemas.microsoft.com/office/powerpoint/2010/main" val="36420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5E-6 2.59259E-6 L 5E-6 -0.08241 " pathEditMode="relative" rAng="0" ptsTypes="AA">
                                      <p:cBhvr>
                                        <p:cTn id="10" dur="1500" fill="hold"/>
                                        <p:tgtEl>
                                          <p:spTgt spid="8"/>
                                        </p:tgtEl>
                                        <p:attrNameLst>
                                          <p:attrName>ppt_x</p:attrName>
                                          <p:attrName>ppt_y</p:attrName>
                                        </p:attrNameLst>
                                      </p:cBhvr>
                                      <p:rCtr x="0" y="-4120"/>
                                    </p:animMotion>
                                  </p:childTnLst>
                                  <p:subTnLst>
                                    <p:audio>
                                      <p:cMediaNode>
                                        <p:cTn display="0" masterRel="sameClick">
                                          <p:stCondLst>
                                            <p:cond evt="begin" delay="0">
                                              <p:tn val="9"/>
                                            </p:cond>
                                          </p:stCondLst>
                                          <p:endCondLst>
                                            <p:cond evt="onStopAudio" delay="0">
                                              <p:tgtEl>
                                                <p:sldTgt/>
                                              </p:tgtEl>
                                            </p:cond>
                                          </p:endCondLst>
                                        </p:cTn>
                                        <p:tgtEl>
                                          <p:sndTgt r:embed="rId2" name="zapsplat_multimedia_game_sound_tropical_game_positive_tone_005_5515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nk Pear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9631" y="2981324"/>
            <a:ext cx="1218519" cy="1218519"/>
          </a:xfrm>
          <a:prstGeom prst="rect">
            <a:avLst/>
          </a:prstGeom>
        </p:spPr>
      </p:pic>
      <p:pic>
        <p:nvPicPr>
          <p:cNvPr id="3" name="Gold Pear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9631" y="4686299"/>
            <a:ext cx="1218519" cy="1218519"/>
          </a:xfrm>
          <a:prstGeom prst="rect">
            <a:avLst/>
          </a:prstGeom>
        </p:spPr>
      </p:pic>
      <p:pic>
        <p:nvPicPr>
          <p:cNvPr id="4" name="White Pear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9631" y="1276349"/>
            <a:ext cx="1218519" cy="1218519"/>
          </a:xfrm>
          <a:prstGeom prst="rect">
            <a:avLst/>
          </a:prstGeom>
        </p:spPr>
      </p:pic>
      <p:sp>
        <p:nvSpPr>
          <p:cNvPr id="5" name="TextBox 4"/>
          <p:cNvSpPr txBox="1"/>
          <p:nvPr/>
        </p:nvSpPr>
        <p:spPr>
          <a:xfrm>
            <a:off x="4629150" y="1276349"/>
            <a:ext cx="4953000" cy="1446550"/>
          </a:xfrm>
          <a:prstGeom prst="rect">
            <a:avLst/>
          </a:prstGeom>
          <a:noFill/>
        </p:spPr>
        <p:txBody>
          <a:bodyPr wrap="square" rtlCol="0">
            <a:spAutoFit/>
          </a:bodyPr>
          <a:lstStyle/>
          <a:p>
            <a:r>
              <a:rPr lang="en-US" sz="8800" dirty="0">
                <a:solidFill>
                  <a:schemeClr val="bg1"/>
                </a:solidFill>
                <a:latin typeface="Bocah" panose="02000600000000000000" pitchFamily="2" charset="0"/>
              </a:rPr>
              <a:t>= 1 point</a:t>
            </a:r>
          </a:p>
        </p:txBody>
      </p:sp>
      <p:sp>
        <p:nvSpPr>
          <p:cNvPr id="6" name="TextBox 5"/>
          <p:cNvSpPr txBox="1"/>
          <p:nvPr/>
        </p:nvSpPr>
        <p:spPr>
          <a:xfrm>
            <a:off x="4629150" y="2867308"/>
            <a:ext cx="4953000" cy="1446550"/>
          </a:xfrm>
          <a:prstGeom prst="rect">
            <a:avLst/>
          </a:prstGeom>
          <a:noFill/>
        </p:spPr>
        <p:txBody>
          <a:bodyPr wrap="square" rtlCol="0">
            <a:spAutoFit/>
          </a:bodyPr>
          <a:lstStyle/>
          <a:p>
            <a:r>
              <a:rPr lang="en-US" sz="8800" dirty="0">
                <a:solidFill>
                  <a:schemeClr val="bg1"/>
                </a:solidFill>
                <a:latin typeface="Bocah" panose="02000600000000000000" pitchFamily="2" charset="0"/>
              </a:rPr>
              <a:t>= 3 points</a:t>
            </a:r>
          </a:p>
        </p:txBody>
      </p:sp>
      <p:sp>
        <p:nvSpPr>
          <p:cNvPr id="7" name="TextBox 6"/>
          <p:cNvSpPr txBox="1"/>
          <p:nvPr/>
        </p:nvSpPr>
        <p:spPr>
          <a:xfrm>
            <a:off x="4629150" y="4572283"/>
            <a:ext cx="4953000" cy="1446550"/>
          </a:xfrm>
          <a:prstGeom prst="rect">
            <a:avLst/>
          </a:prstGeom>
          <a:noFill/>
        </p:spPr>
        <p:txBody>
          <a:bodyPr wrap="square" rtlCol="0">
            <a:spAutoFit/>
          </a:bodyPr>
          <a:lstStyle/>
          <a:p>
            <a:r>
              <a:rPr lang="en-US" sz="8800" dirty="0">
                <a:solidFill>
                  <a:schemeClr val="bg1"/>
                </a:solidFill>
                <a:latin typeface="Bocah" panose="02000600000000000000" pitchFamily="2" charset="0"/>
              </a:rPr>
              <a:t>= 5 points</a:t>
            </a:r>
          </a:p>
        </p:txBody>
      </p:sp>
    </p:spTree>
    <p:extLst>
      <p:ext uri="{BB962C8B-B14F-4D97-AF65-F5344CB8AC3E}">
        <p14:creationId xmlns:p14="http://schemas.microsoft.com/office/powerpoint/2010/main" val="6193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zapsplat_cartoon_pop_001_46047.wav"/>
                                        </p:tgtEl>
                                      </p:cMediaNode>
                                    </p:audio>
                                  </p:subTnLst>
                                </p:cTn>
                              </p:par>
                            </p:childTnLst>
                          </p:cTn>
                        </p:par>
                        <p:par>
                          <p:cTn id="8" fill="hold">
                            <p:stCondLst>
                              <p:cond delay="50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zapsplat_cartoon_pop_001_46047.wav"/>
                                        </p:tgtEl>
                                      </p:cMediaNode>
                                    </p:audio>
                                  </p:subTnLst>
                                </p:cTn>
                              </p:par>
                            </p:childTnLst>
                          </p:cTn>
                        </p:par>
                        <p:par>
                          <p:cTn id="16" fill="hold">
                            <p:stCondLst>
                              <p:cond delay="500"/>
                            </p:stCondLst>
                            <p:childTnLst>
                              <p:par>
                                <p:cTn id="17" presetID="1" presetClass="entr" presetSubtype="0" fill="hold" grpId="0" nodeType="afterEffect">
                                  <p:stCondLst>
                                    <p:cond delay="0"/>
                                  </p:stCondLst>
                                  <p:iterate type="lt">
                                    <p:tmAbs val="100"/>
                                  </p:iterate>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3" name="zapsplat_cartoon_pop_001_46047.wav"/>
                                        </p:tgtEl>
                                      </p:cMediaNode>
                                    </p:audio>
                                  </p:subTnLst>
                                </p:cTn>
                              </p:par>
                            </p:childTnLst>
                          </p:cTn>
                        </p:par>
                        <p:par>
                          <p:cTn id="24" fill="hold">
                            <p:stCondLst>
                              <p:cond delay="500"/>
                            </p:stCondLst>
                            <p:childTnLst>
                              <p:par>
                                <p:cTn id="25" presetID="1" presetClass="entr" presetSubtype="0" fill="hold" grpId="0" nodeType="afterEffect">
                                  <p:stCondLst>
                                    <p:cond delay="0"/>
                                  </p:stCondLst>
                                  <p:iterate type="lt">
                                    <p:tmAbs val="100"/>
                                  </p:iterate>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E9559C-4651-1A41-930A-A4EDB5C1A44D}"/>
              </a:ext>
            </a:extLst>
          </p:cNvPr>
          <p:cNvSpPr txBox="1"/>
          <p:nvPr/>
        </p:nvSpPr>
        <p:spPr>
          <a:xfrm>
            <a:off x="1800225" y="1738312"/>
            <a:ext cx="8591550" cy="3985706"/>
          </a:xfrm>
          <a:prstGeom prst="rect">
            <a:avLst/>
          </a:prstGeom>
          <a:noFill/>
        </p:spPr>
        <p:txBody>
          <a:bodyPr wrap="square" rtlCol="0">
            <a:spAutoFit/>
          </a:bodyPr>
          <a:lstStyle/>
          <a:p>
            <a:pPr algn="ctr">
              <a:lnSpc>
                <a:spcPct val="70000"/>
              </a:lnSpc>
            </a:pPr>
            <a:r>
              <a:rPr lang="en-US" sz="8800" dirty="0">
                <a:solidFill>
                  <a:schemeClr val="bg1"/>
                </a:solidFill>
                <a:latin typeface="Bocah" panose="02000600000000000000" pitchFamily="2" charset="0"/>
              </a:rPr>
              <a:t>The student with the most points at the end of the game wins!</a:t>
            </a:r>
          </a:p>
        </p:txBody>
      </p:sp>
    </p:spTree>
    <p:extLst>
      <p:ext uri="{BB962C8B-B14F-4D97-AF65-F5344CB8AC3E}">
        <p14:creationId xmlns:p14="http://schemas.microsoft.com/office/powerpoint/2010/main" val="142954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950</TotalTime>
  <Words>5680</Words>
  <Application>Microsoft Macintosh PowerPoint</Application>
  <PresentationFormat>Widescreen</PresentationFormat>
  <Paragraphs>360</Paragraphs>
  <Slides>30</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Arial</vt:lpstr>
      <vt:lpstr>Calibri Light</vt:lpstr>
      <vt:lpstr>Bocah</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Tayler White</cp:lastModifiedBy>
  <cp:revision>108</cp:revision>
  <dcterms:created xsi:type="dcterms:W3CDTF">2020-09-25T03:57:06Z</dcterms:created>
  <dcterms:modified xsi:type="dcterms:W3CDTF">2021-07-19T02:03:55Z</dcterms:modified>
</cp:coreProperties>
</file>